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64" r:id="rId3"/>
    <p:sldId id="301" r:id="rId4"/>
    <p:sldId id="303" r:id="rId5"/>
    <p:sldId id="299" r:id="rId6"/>
    <p:sldId id="304" r:id="rId7"/>
    <p:sldId id="305" r:id="rId8"/>
    <p:sldId id="283" r:id="rId9"/>
    <p:sldId id="285" r:id="rId10"/>
    <p:sldId id="287" r:id="rId11"/>
    <p:sldId id="288" r:id="rId12"/>
    <p:sldId id="292" r:id="rId13"/>
    <p:sldId id="290" r:id="rId14"/>
    <p:sldId id="300" r:id="rId15"/>
    <p:sldId id="297" r:id="rId16"/>
    <p:sldId id="295" r:id="rId17"/>
    <p:sldId id="296" r:id="rId18"/>
    <p:sldId id="302" r:id="rId19"/>
    <p:sldId id="298" r:id="rId20"/>
    <p:sldId id="294" r:id="rId21"/>
    <p:sldId id="29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1" autoAdjust="0"/>
    <p:restoredTop sz="85997" autoAdjust="0"/>
  </p:normalViewPr>
  <p:slideViewPr>
    <p:cSldViewPr>
      <p:cViewPr varScale="1">
        <p:scale>
          <a:sx n="80" d="100"/>
          <a:sy n="8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5CB6D-D5D2-45BF-A8C4-10726915228B}"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en-AU"/>
        </a:p>
      </dgm:t>
    </dgm:pt>
    <dgm:pt modelId="{115F821E-7864-4F8A-A9CD-697C9FE40A05}">
      <dgm:prSet phldrT="[Text]"/>
      <dgm:spPr/>
      <dgm:t>
        <a:bodyPr/>
        <a:lstStyle/>
        <a:p>
          <a:r>
            <a:rPr lang="en-AU"/>
            <a:t> </a:t>
          </a:r>
        </a:p>
      </dgm:t>
    </dgm:pt>
    <dgm:pt modelId="{32AFAD37-55D7-4AB4-A512-34EC236E5F7E}" type="parTrans" cxnId="{1DB5E978-CA1D-4F1D-8973-BA7E2EF72E1B}">
      <dgm:prSet/>
      <dgm:spPr/>
      <dgm:t>
        <a:bodyPr/>
        <a:lstStyle/>
        <a:p>
          <a:endParaRPr lang="en-AU"/>
        </a:p>
      </dgm:t>
    </dgm:pt>
    <dgm:pt modelId="{9A0A36C6-9359-4D9B-8F5F-7312F68949A6}" type="sibTrans" cxnId="{1DB5E978-CA1D-4F1D-8973-BA7E2EF72E1B}">
      <dgm:prSet/>
      <dgm:spPr/>
      <dgm:t>
        <a:bodyPr/>
        <a:lstStyle/>
        <a:p>
          <a:endParaRPr lang="en-AU"/>
        </a:p>
      </dgm:t>
    </dgm:pt>
    <dgm:pt modelId="{F10A7F12-33A4-4C5F-85E5-4E47E81798CA}">
      <dgm:prSet phldrT="[Text]"/>
      <dgm:spPr/>
      <dgm:t>
        <a:bodyPr/>
        <a:lstStyle/>
        <a:p>
          <a:r>
            <a:rPr lang="en-AU"/>
            <a:t>HEADER</a:t>
          </a:r>
        </a:p>
      </dgm:t>
    </dgm:pt>
    <dgm:pt modelId="{E0C877A8-B415-45AA-943B-12E837FA2D1E}" type="parTrans" cxnId="{6D867C86-52AF-46B6-B61C-0C000568CBD0}">
      <dgm:prSet/>
      <dgm:spPr/>
      <dgm:t>
        <a:bodyPr/>
        <a:lstStyle/>
        <a:p>
          <a:endParaRPr lang="en-AU"/>
        </a:p>
      </dgm:t>
    </dgm:pt>
    <dgm:pt modelId="{86E5B1B3-C9B4-4293-8981-5F0297B440E0}" type="sibTrans" cxnId="{6D867C86-52AF-46B6-B61C-0C000568CBD0}">
      <dgm:prSet/>
      <dgm:spPr/>
      <dgm:t>
        <a:bodyPr/>
        <a:lstStyle/>
        <a:p>
          <a:endParaRPr lang="en-AU"/>
        </a:p>
      </dgm:t>
    </dgm:pt>
    <dgm:pt modelId="{6710E0A0-917F-4184-8B24-C347F85BB78E}">
      <dgm:prSet phldrT="[Text]"/>
      <dgm:spPr/>
      <dgm:t>
        <a:bodyPr/>
        <a:lstStyle/>
        <a:p>
          <a:r>
            <a:rPr lang="en-AU"/>
            <a:t> </a:t>
          </a:r>
        </a:p>
      </dgm:t>
    </dgm:pt>
    <dgm:pt modelId="{AEF58A99-35FA-4792-B2D5-FEAC429EEBD1}" type="parTrans" cxnId="{4E958B59-691A-44C1-AEE5-0E3C4F8D8CD0}">
      <dgm:prSet/>
      <dgm:spPr/>
      <dgm:t>
        <a:bodyPr/>
        <a:lstStyle/>
        <a:p>
          <a:endParaRPr lang="en-AU"/>
        </a:p>
      </dgm:t>
    </dgm:pt>
    <dgm:pt modelId="{1FA3A36A-E9B8-4A80-86CA-39951959EECE}" type="sibTrans" cxnId="{4E958B59-691A-44C1-AEE5-0E3C4F8D8CD0}">
      <dgm:prSet/>
      <dgm:spPr/>
      <dgm:t>
        <a:bodyPr/>
        <a:lstStyle/>
        <a:p>
          <a:endParaRPr lang="en-AU"/>
        </a:p>
      </dgm:t>
    </dgm:pt>
    <dgm:pt modelId="{31302A25-C18E-4526-8A83-E7E0CA52ECEC}">
      <dgm:prSet phldrT="[Text]"/>
      <dgm:spPr/>
      <dgm:t>
        <a:bodyPr/>
        <a:lstStyle/>
        <a:p>
          <a:r>
            <a:rPr lang="en-AU"/>
            <a:t>DATA SECTIONS DEFINITION</a:t>
          </a:r>
        </a:p>
      </dgm:t>
    </dgm:pt>
    <dgm:pt modelId="{C89850A5-7C5A-4F43-A07A-78B7B038F032}" type="parTrans" cxnId="{6A7E4C58-5DF5-4BFF-84F9-DDA5878E525C}">
      <dgm:prSet/>
      <dgm:spPr/>
      <dgm:t>
        <a:bodyPr/>
        <a:lstStyle/>
        <a:p>
          <a:endParaRPr lang="en-AU"/>
        </a:p>
      </dgm:t>
    </dgm:pt>
    <dgm:pt modelId="{DC1DF949-B794-4D23-AC33-09BF20AF9111}" type="sibTrans" cxnId="{6A7E4C58-5DF5-4BFF-84F9-DDA5878E525C}">
      <dgm:prSet/>
      <dgm:spPr/>
      <dgm:t>
        <a:bodyPr/>
        <a:lstStyle/>
        <a:p>
          <a:endParaRPr lang="en-AU"/>
        </a:p>
      </dgm:t>
    </dgm:pt>
    <dgm:pt modelId="{EE38EAD2-F053-496B-B67B-135E51D0C306}">
      <dgm:prSet phldrT="[Text]"/>
      <dgm:spPr/>
      <dgm:t>
        <a:bodyPr/>
        <a:lstStyle/>
        <a:p>
          <a:r>
            <a:rPr lang="en-AU"/>
            <a:t>DATA BLOCKS</a:t>
          </a:r>
        </a:p>
      </dgm:t>
    </dgm:pt>
    <dgm:pt modelId="{81E1AECD-DEDE-4585-953E-76ADE71600F9}" type="parTrans" cxnId="{AF346260-6AB8-429D-B9E4-F32E5707937D}">
      <dgm:prSet/>
      <dgm:spPr/>
      <dgm:t>
        <a:bodyPr/>
        <a:lstStyle/>
        <a:p>
          <a:endParaRPr lang="en-AU"/>
        </a:p>
      </dgm:t>
    </dgm:pt>
    <dgm:pt modelId="{E93A2211-DD23-4A57-98D9-412C2CD972C6}" type="sibTrans" cxnId="{AF346260-6AB8-429D-B9E4-F32E5707937D}">
      <dgm:prSet/>
      <dgm:spPr/>
      <dgm:t>
        <a:bodyPr/>
        <a:lstStyle/>
        <a:p>
          <a:endParaRPr lang="en-AU"/>
        </a:p>
      </dgm:t>
    </dgm:pt>
    <dgm:pt modelId="{00FFE4BD-EA49-4D55-98BC-6BFEBEE36A57}">
      <dgm:prSet phldrT="[Text]"/>
      <dgm:spPr/>
      <dgm:t>
        <a:bodyPr/>
        <a:lstStyle/>
        <a:p>
          <a:r>
            <a:rPr lang="en-AU"/>
            <a:t>INDEX TABLE</a:t>
          </a:r>
        </a:p>
      </dgm:t>
    </dgm:pt>
    <dgm:pt modelId="{FAF72CBF-BF0A-40B6-BED0-FA7EBA5DA58E}" type="parTrans" cxnId="{F9A30059-3DDD-4304-BB5A-73F6AA112C0D}">
      <dgm:prSet/>
      <dgm:spPr/>
      <dgm:t>
        <a:bodyPr/>
        <a:lstStyle/>
        <a:p>
          <a:endParaRPr lang="en-AU"/>
        </a:p>
      </dgm:t>
    </dgm:pt>
    <dgm:pt modelId="{2CD304C0-D5BF-4F57-AF88-60F36FF0288C}" type="sibTrans" cxnId="{F9A30059-3DDD-4304-BB5A-73F6AA112C0D}">
      <dgm:prSet/>
      <dgm:spPr/>
      <dgm:t>
        <a:bodyPr/>
        <a:lstStyle/>
        <a:p>
          <a:endParaRPr lang="en-AU"/>
        </a:p>
      </dgm:t>
    </dgm:pt>
    <dgm:pt modelId="{8E9AF1EE-72FE-4419-A546-947C847429D5}">
      <dgm:prSet phldrT="[Text]"/>
      <dgm:spPr/>
      <dgm:t>
        <a:bodyPr/>
        <a:lstStyle/>
        <a:p>
          <a:endParaRPr lang="en-AU"/>
        </a:p>
      </dgm:t>
    </dgm:pt>
    <dgm:pt modelId="{38A6DF5C-4032-47F8-A934-693A9D44943A}" type="parTrans" cxnId="{93CB01ED-8A01-4293-9D0D-1666BB156AB7}">
      <dgm:prSet/>
      <dgm:spPr/>
      <dgm:t>
        <a:bodyPr/>
        <a:lstStyle/>
        <a:p>
          <a:endParaRPr lang="en-AU"/>
        </a:p>
      </dgm:t>
    </dgm:pt>
    <dgm:pt modelId="{D41C1FA3-D9E0-4C5C-8688-8B2BF05E6AFB}" type="sibTrans" cxnId="{93CB01ED-8A01-4293-9D0D-1666BB156AB7}">
      <dgm:prSet/>
      <dgm:spPr/>
      <dgm:t>
        <a:bodyPr/>
        <a:lstStyle/>
        <a:p>
          <a:endParaRPr lang="en-AU"/>
        </a:p>
      </dgm:t>
    </dgm:pt>
    <dgm:pt modelId="{757B31F9-39F0-415B-9E04-BB502008F2CE}">
      <dgm:prSet phldrT="[Text]"/>
      <dgm:spPr/>
      <dgm:t>
        <a:bodyPr/>
        <a:lstStyle/>
        <a:p>
          <a:r>
            <a:rPr lang="en-AU"/>
            <a:t>USER METADATA TABLE</a:t>
          </a:r>
        </a:p>
      </dgm:t>
    </dgm:pt>
    <dgm:pt modelId="{FAD7875F-DB31-4058-9047-68729B5BD55E}" type="parTrans" cxnId="{110ACC4E-E6E9-4AAD-9F13-FB6668F33595}">
      <dgm:prSet/>
      <dgm:spPr/>
      <dgm:t>
        <a:bodyPr/>
        <a:lstStyle/>
        <a:p>
          <a:endParaRPr lang="en-AU"/>
        </a:p>
      </dgm:t>
    </dgm:pt>
    <dgm:pt modelId="{261F1DA6-6FF7-44C5-9FC1-890029541C93}" type="sibTrans" cxnId="{110ACC4E-E6E9-4AAD-9F13-FB6668F33595}">
      <dgm:prSet/>
      <dgm:spPr/>
      <dgm:t>
        <a:bodyPr/>
        <a:lstStyle/>
        <a:p>
          <a:endParaRPr lang="en-AU"/>
        </a:p>
      </dgm:t>
    </dgm:pt>
    <dgm:pt modelId="{4B7B5097-E3F3-40F4-A5A8-B1D776B946CC}">
      <dgm:prSet phldrT="[Text]"/>
      <dgm:spPr/>
      <dgm:t>
        <a:bodyPr/>
        <a:lstStyle/>
        <a:p>
          <a:endParaRPr lang="en-AU"/>
        </a:p>
      </dgm:t>
    </dgm:pt>
    <dgm:pt modelId="{6B551630-D747-4282-87BD-170491596A56}" type="parTrans" cxnId="{4136F415-5FB5-4F4D-B4F4-73A805D6DB2F}">
      <dgm:prSet/>
      <dgm:spPr/>
      <dgm:t>
        <a:bodyPr/>
        <a:lstStyle/>
        <a:p>
          <a:endParaRPr lang="en-AU"/>
        </a:p>
      </dgm:t>
    </dgm:pt>
    <dgm:pt modelId="{8BB6CF7A-FAF8-4850-8333-A6D0D1B2A44E}" type="sibTrans" cxnId="{4136F415-5FB5-4F4D-B4F4-73A805D6DB2F}">
      <dgm:prSet/>
      <dgm:spPr/>
      <dgm:t>
        <a:bodyPr/>
        <a:lstStyle/>
        <a:p>
          <a:endParaRPr lang="en-AU"/>
        </a:p>
      </dgm:t>
    </dgm:pt>
    <dgm:pt modelId="{8B7AB85B-C762-499B-80C4-E9B1E3343FFB}">
      <dgm:prSet phldrT="[Text]"/>
      <dgm:spPr/>
      <dgm:t>
        <a:bodyPr/>
        <a:lstStyle/>
        <a:p>
          <a:r>
            <a:rPr lang="en-AU"/>
            <a:t> </a:t>
          </a:r>
        </a:p>
      </dgm:t>
    </dgm:pt>
    <dgm:pt modelId="{3F4D6235-FF3B-4016-821A-F8F9852EA5CF}" type="sibTrans" cxnId="{25125E32-68DE-4797-8482-B2AAEE72723A}">
      <dgm:prSet/>
      <dgm:spPr/>
      <dgm:t>
        <a:bodyPr/>
        <a:lstStyle/>
        <a:p>
          <a:endParaRPr lang="en-AU"/>
        </a:p>
      </dgm:t>
    </dgm:pt>
    <dgm:pt modelId="{1309AF84-3F6D-4D25-81BD-B87145669152}" type="parTrans" cxnId="{25125E32-68DE-4797-8482-B2AAEE72723A}">
      <dgm:prSet/>
      <dgm:spPr/>
      <dgm:t>
        <a:bodyPr/>
        <a:lstStyle/>
        <a:p>
          <a:endParaRPr lang="en-AU"/>
        </a:p>
      </dgm:t>
    </dgm:pt>
    <dgm:pt modelId="{EFE26C76-C799-4E11-BAD1-0AE116DF0FEA}">
      <dgm:prSet phldrT="[Text]"/>
      <dgm:spPr/>
      <dgm:t>
        <a:bodyPr/>
        <a:lstStyle/>
        <a:p>
          <a:endParaRPr lang="en-AU"/>
        </a:p>
      </dgm:t>
    </dgm:pt>
    <dgm:pt modelId="{BC38A4DD-6D89-4F7A-9BE2-49D2EA0C9FF0}" type="parTrans" cxnId="{FB2D0ADA-D6BC-4B54-9DED-4051C51CCEED}">
      <dgm:prSet/>
      <dgm:spPr/>
      <dgm:t>
        <a:bodyPr/>
        <a:lstStyle/>
        <a:p>
          <a:endParaRPr lang="en-AU"/>
        </a:p>
      </dgm:t>
    </dgm:pt>
    <dgm:pt modelId="{B6A487F8-618C-4FBD-838A-24C50336E055}" type="sibTrans" cxnId="{FB2D0ADA-D6BC-4B54-9DED-4051C51CCEED}">
      <dgm:prSet/>
      <dgm:spPr/>
      <dgm:t>
        <a:bodyPr/>
        <a:lstStyle/>
        <a:p>
          <a:endParaRPr lang="en-AU"/>
        </a:p>
      </dgm:t>
    </dgm:pt>
    <dgm:pt modelId="{53D41681-0774-4690-8051-85900C5D4AA2}">
      <dgm:prSet phldrT="[Text]"/>
      <dgm:spPr/>
      <dgm:t>
        <a:bodyPr/>
        <a:lstStyle/>
        <a:p>
          <a:r>
            <a:rPr lang="en-AU"/>
            <a:t>SYSTEM METADATA TABLE</a:t>
          </a:r>
        </a:p>
      </dgm:t>
    </dgm:pt>
    <dgm:pt modelId="{B017ABB4-C28B-4861-AFB0-2E894F92F7DD}" type="parTrans" cxnId="{36C2557C-82B4-4BFA-92A0-4A79DD8612FF}">
      <dgm:prSet/>
      <dgm:spPr/>
      <dgm:t>
        <a:bodyPr/>
        <a:lstStyle/>
        <a:p>
          <a:endParaRPr lang="en-AU"/>
        </a:p>
      </dgm:t>
    </dgm:pt>
    <dgm:pt modelId="{EB910A0F-399C-49B2-9C0F-AD41F123493F}" type="sibTrans" cxnId="{36C2557C-82B4-4BFA-92A0-4A79DD8612FF}">
      <dgm:prSet/>
      <dgm:spPr/>
      <dgm:t>
        <a:bodyPr/>
        <a:lstStyle/>
        <a:p>
          <a:endParaRPr lang="en-AU"/>
        </a:p>
      </dgm:t>
    </dgm:pt>
    <dgm:pt modelId="{148AD8F7-F59C-45D5-87A0-70BF4A9BAF31}" type="pres">
      <dgm:prSet presAssocID="{DE05CB6D-D5D2-45BF-A8C4-10726915228B}" presName="Name0" presStyleCnt="0">
        <dgm:presLayoutVars>
          <dgm:dir/>
          <dgm:animLvl val="lvl"/>
          <dgm:resizeHandles val="exact"/>
        </dgm:presLayoutVars>
      </dgm:prSet>
      <dgm:spPr/>
      <dgm:t>
        <a:bodyPr/>
        <a:lstStyle/>
        <a:p>
          <a:endParaRPr lang="en-AU"/>
        </a:p>
      </dgm:t>
    </dgm:pt>
    <dgm:pt modelId="{35828217-981A-4340-A25E-58DCFBD3AD3D}" type="pres">
      <dgm:prSet presAssocID="{115F821E-7864-4F8A-A9CD-697C9FE40A05}" presName="compositeNode" presStyleCnt="0">
        <dgm:presLayoutVars>
          <dgm:bulletEnabled val="1"/>
        </dgm:presLayoutVars>
      </dgm:prSet>
      <dgm:spPr/>
    </dgm:pt>
    <dgm:pt modelId="{FEACC056-6210-43FD-8A30-9766D6AC58D6}" type="pres">
      <dgm:prSet presAssocID="{115F821E-7864-4F8A-A9CD-697C9FE40A05}" presName="bgRect" presStyleLbl="node1" presStyleIdx="0" presStyleCnt="6" custLinFactY="35609" custLinFactNeighborX="-35825" custLinFactNeighborY="100000"/>
      <dgm:spPr/>
      <dgm:t>
        <a:bodyPr/>
        <a:lstStyle/>
        <a:p>
          <a:endParaRPr lang="en-AU"/>
        </a:p>
      </dgm:t>
    </dgm:pt>
    <dgm:pt modelId="{D48A74D3-AEA5-4791-8323-D49AAAEEDB58}" type="pres">
      <dgm:prSet presAssocID="{115F821E-7864-4F8A-A9CD-697C9FE40A05}" presName="parentNode" presStyleLbl="node1" presStyleIdx="0" presStyleCnt="6">
        <dgm:presLayoutVars>
          <dgm:chMax val="0"/>
          <dgm:bulletEnabled val="1"/>
        </dgm:presLayoutVars>
      </dgm:prSet>
      <dgm:spPr/>
      <dgm:t>
        <a:bodyPr/>
        <a:lstStyle/>
        <a:p>
          <a:endParaRPr lang="en-AU"/>
        </a:p>
      </dgm:t>
    </dgm:pt>
    <dgm:pt modelId="{757A3E3B-A000-466B-A0EB-F91BE20C79D3}" type="pres">
      <dgm:prSet presAssocID="{115F821E-7864-4F8A-A9CD-697C9FE40A05}" presName="childNode" presStyleLbl="node1" presStyleIdx="0" presStyleCnt="6">
        <dgm:presLayoutVars>
          <dgm:bulletEnabled val="1"/>
        </dgm:presLayoutVars>
      </dgm:prSet>
      <dgm:spPr/>
      <dgm:t>
        <a:bodyPr/>
        <a:lstStyle/>
        <a:p>
          <a:endParaRPr lang="en-AU"/>
        </a:p>
      </dgm:t>
    </dgm:pt>
    <dgm:pt modelId="{4F7C9F56-516F-4555-9FC8-602573B24E5E}" type="pres">
      <dgm:prSet presAssocID="{9A0A36C6-9359-4D9B-8F5F-7312F68949A6}" presName="hSp" presStyleCnt="0"/>
      <dgm:spPr/>
    </dgm:pt>
    <dgm:pt modelId="{39507BF9-5E33-4BAF-A948-56D87CB1E9D1}" type="pres">
      <dgm:prSet presAssocID="{9A0A36C6-9359-4D9B-8F5F-7312F68949A6}" presName="vProcSp" presStyleCnt="0"/>
      <dgm:spPr/>
    </dgm:pt>
    <dgm:pt modelId="{0A3A0D6C-EBA0-40CB-AEAA-B876E227ED19}" type="pres">
      <dgm:prSet presAssocID="{9A0A36C6-9359-4D9B-8F5F-7312F68949A6}" presName="vSp1" presStyleCnt="0"/>
      <dgm:spPr/>
    </dgm:pt>
    <dgm:pt modelId="{F725808D-03E4-4F20-90FE-AE5D6DFFCDC3}" type="pres">
      <dgm:prSet presAssocID="{9A0A36C6-9359-4D9B-8F5F-7312F68949A6}" presName="simulatedConn" presStyleLbl="solidFgAcc1" presStyleIdx="0" presStyleCnt="5"/>
      <dgm:spPr/>
    </dgm:pt>
    <dgm:pt modelId="{7AD3DFF7-8815-437A-84C5-80C21B92DB9F}" type="pres">
      <dgm:prSet presAssocID="{9A0A36C6-9359-4D9B-8F5F-7312F68949A6}" presName="vSp2" presStyleCnt="0"/>
      <dgm:spPr/>
    </dgm:pt>
    <dgm:pt modelId="{7CE02653-1DCE-4831-AB2A-76AEB5B2629A}" type="pres">
      <dgm:prSet presAssocID="{9A0A36C6-9359-4D9B-8F5F-7312F68949A6}" presName="sibTrans" presStyleCnt="0"/>
      <dgm:spPr/>
    </dgm:pt>
    <dgm:pt modelId="{4C156AFB-91CA-45A5-9D31-B5CB0FE6447E}" type="pres">
      <dgm:prSet presAssocID="{6710E0A0-917F-4184-8B24-C347F85BB78E}" presName="compositeNode" presStyleCnt="0">
        <dgm:presLayoutVars>
          <dgm:bulletEnabled val="1"/>
        </dgm:presLayoutVars>
      </dgm:prSet>
      <dgm:spPr/>
    </dgm:pt>
    <dgm:pt modelId="{2AA4C1AA-B62B-4F3F-BE04-FB813ED504B3}" type="pres">
      <dgm:prSet presAssocID="{6710E0A0-917F-4184-8B24-C347F85BB78E}" presName="bgRect" presStyleLbl="node1" presStyleIdx="1" presStyleCnt="6"/>
      <dgm:spPr/>
      <dgm:t>
        <a:bodyPr/>
        <a:lstStyle/>
        <a:p>
          <a:endParaRPr lang="en-AU"/>
        </a:p>
      </dgm:t>
    </dgm:pt>
    <dgm:pt modelId="{4630D8E5-7B4D-42D8-9266-A43A31D50E56}" type="pres">
      <dgm:prSet presAssocID="{6710E0A0-917F-4184-8B24-C347F85BB78E}" presName="parentNode" presStyleLbl="node1" presStyleIdx="1" presStyleCnt="6">
        <dgm:presLayoutVars>
          <dgm:chMax val="0"/>
          <dgm:bulletEnabled val="1"/>
        </dgm:presLayoutVars>
      </dgm:prSet>
      <dgm:spPr/>
      <dgm:t>
        <a:bodyPr/>
        <a:lstStyle/>
        <a:p>
          <a:endParaRPr lang="en-AU"/>
        </a:p>
      </dgm:t>
    </dgm:pt>
    <dgm:pt modelId="{73284543-1DDF-4655-9E68-AB41BC8AA07F}" type="pres">
      <dgm:prSet presAssocID="{6710E0A0-917F-4184-8B24-C347F85BB78E}" presName="childNode" presStyleLbl="node1" presStyleIdx="1" presStyleCnt="6">
        <dgm:presLayoutVars>
          <dgm:bulletEnabled val="1"/>
        </dgm:presLayoutVars>
      </dgm:prSet>
      <dgm:spPr/>
      <dgm:t>
        <a:bodyPr/>
        <a:lstStyle/>
        <a:p>
          <a:endParaRPr lang="en-AU"/>
        </a:p>
      </dgm:t>
    </dgm:pt>
    <dgm:pt modelId="{5EAEFD0C-8287-4970-AC5C-C4D6A45A18C2}" type="pres">
      <dgm:prSet presAssocID="{1FA3A36A-E9B8-4A80-86CA-39951959EECE}" presName="hSp" presStyleCnt="0"/>
      <dgm:spPr/>
    </dgm:pt>
    <dgm:pt modelId="{E61E9B13-69AA-4CC3-B9C8-F85A2C866A9F}" type="pres">
      <dgm:prSet presAssocID="{1FA3A36A-E9B8-4A80-86CA-39951959EECE}" presName="vProcSp" presStyleCnt="0"/>
      <dgm:spPr/>
    </dgm:pt>
    <dgm:pt modelId="{226CEDAC-A91B-4DEA-9998-78C25E264520}" type="pres">
      <dgm:prSet presAssocID="{1FA3A36A-E9B8-4A80-86CA-39951959EECE}" presName="vSp1" presStyleCnt="0"/>
      <dgm:spPr/>
    </dgm:pt>
    <dgm:pt modelId="{4CCA2783-8268-4DA8-BCEF-EEAA5F409052}" type="pres">
      <dgm:prSet presAssocID="{1FA3A36A-E9B8-4A80-86CA-39951959EECE}" presName="simulatedConn" presStyleLbl="solidFgAcc1" presStyleIdx="1" presStyleCnt="5"/>
      <dgm:spPr/>
    </dgm:pt>
    <dgm:pt modelId="{AC13AB8A-8D60-4933-82D1-C83056583747}" type="pres">
      <dgm:prSet presAssocID="{1FA3A36A-E9B8-4A80-86CA-39951959EECE}" presName="vSp2" presStyleCnt="0"/>
      <dgm:spPr/>
    </dgm:pt>
    <dgm:pt modelId="{A8E52384-75A7-4EDF-B693-A6258FA2B0A6}" type="pres">
      <dgm:prSet presAssocID="{1FA3A36A-E9B8-4A80-86CA-39951959EECE}" presName="sibTrans" presStyleCnt="0"/>
      <dgm:spPr/>
    </dgm:pt>
    <dgm:pt modelId="{A3729DB1-0E51-4C54-9157-CE59DECD1361}" type="pres">
      <dgm:prSet presAssocID="{8B7AB85B-C762-499B-80C4-E9B1E3343FFB}" presName="compositeNode" presStyleCnt="0">
        <dgm:presLayoutVars>
          <dgm:bulletEnabled val="1"/>
        </dgm:presLayoutVars>
      </dgm:prSet>
      <dgm:spPr/>
    </dgm:pt>
    <dgm:pt modelId="{6EDFC28B-A841-4ABD-9320-7705FABF6243}" type="pres">
      <dgm:prSet presAssocID="{8B7AB85B-C762-499B-80C4-E9B1E3343FFB}" presName="bgRect" presStyleLbl="node1" presStyleIdx="2" presStyleCnt="6"/>
      <dgm:spPr/>
      <dgm:t>
        <a:bodyPr/>
        <a:lstStyle/>
        <a:p>
          <a:endParaRPr lang="en-AU"/>
        </a:p>
      </dgm:t>
    </dgm:pt>
    <dgm:pt modelId="{8D8552DA-4B6A-422D-B797-4213CE8CA7A2}" type="pres">
      <dgm:prSet presAssocID="{8B7AB85B-C762-499B-80C4-E9B1E3343FFB}" presName="parentNode" presStyleLbl="node1" presStyleIdx="2" presStyleCnt="6">
        <dgm:presLayoutVars>
          <dgm:chMax val="0"/>
          <dgm:bulletEnabled val="1"/>
        </dgm:presLayoutVars>
      </dgm:prSet>
      <dgm:spPr/>
      <dgm:t>
        <a:bodyPr/>
        <a:lstStyle/>
        <a:p>
          <a:endParaRPr lang="en-AU"/>
        </a:p>
      </dgm:t>
    </dgm:pt>
    <dgm:pt modelId="{84A7D860-832A-4AFE-9ACC-F1F01449F562}" type="pres">
      <dgm:prSet presAssocID="{8B7AB85B-C762-499B-80C4-E9B1E3343FFB}" presName="childNode" presStyleLbl="node1" presStyleIdx="2" presStyleCnt="6">
        <dgm:presLayoutVars>
          <dgm:bulletEnabled val="1"/>
        </dgm:presLayoutVars>
      </dgm:prSet>
      <dgm:spPr/>
      <dgm:t>
        <a:bodyPr/>
        <a:lstStyle/>
        <a:p>
          <a:endParaRPr lang="en-AU"/>
        </a:p>
      </dgm:t>
    </dgm:pt>
    <dgm:pt modelId="{38FE02E6-68EE-41BF-82F1-E25972F20A27}" type="pres">
      <dgm:prSet presAssocID="{3F4D6235-FF3B-4016-821A-F8F9852EA5CF}" presName="hSp" presStyleCnt="0"/>
      <dgm:spPr/>
    </dgm:pt>
    <dgm:pt modelId="{3B74C2BA-44E1-4271-86EC-FEAA18D1EB8D}" type="pres">
      <dgm:prSet presAssocID="{3F4D6235-FF3B-4016-821A-F8F9852EA5CF}" presName="vProcSp" presStyleCnt="0"/>
      <dgm:spPr/>
    </dgm:pt>
    <dgm:pt modelId="{F35C9513-7555-4263-B1CE-F720BE28EC18}" type="pres">
      <dgm:prSet presAssocID="{3F4D6235-FF3B-4016-821A-F8F9852EA5CF}" presName="vSp1" presStyleCnt="0"/>
      <dgm:spPr/>
    </dgm:pt>
    <dgm:pt modelId="{BB49C5F5-E89C-48A7-A071-EFDBF1250723}" type="pres">
      <dgm:prSet presAssocID="{3F4D6235-FF3B-4016-821A-F8F9852EA5CF}" presName="simulatedConn" presStyleLbl="solidFgAcc1" presStyleIdx="2" presStyleCnt="5"/>
      <dgm:spPr/>
    </dgm:pt>
    <dgm:pt modelId="{DAE51FDD-3112-44F8-B73C-531118099CD0}" type="pres">
      <dgm:prSet presAssocID="{3F4D6235-FF3B-4016-821A-F8F9852EA5CF}" presName="vSp2" presStyleCnt="0"/>
      <dgm:spPr/>
    </dgm:pt>
    <dgm:pt modelId="{6C4366B9-35A4-4BC3-846B-C96065C001D3}" type="pres">
      <dgm:prSet presAssocID="{3F4D6235-FF3B-4016-821A-F8F9852EA5CF}" presName="sibTrans" presStyleCnt="0"/>
      <dgm:spPr/>
    </dgm:pt>
    <dgm:pt modelId="{E3B721CE-3020-4E98-9BEE-C5EF2ABAE977}" type="pres">
      <dgm:prSet presAssocID="{EFE26C76-C799-4E11-BAD1-0AE116DF0FEA}" presName="compositeNode" presStyleCnt="0">
        <dgm:presLayoutVars>
          <dgm:bulletEnabled val="1"/>
        </dgm:presLayoutVars>
      </dgm:prSet>
      <dgm:spPr/>
    </dgm:pt>
    <dgm:pt modelId="{5F2A11EB-85B4-4BD8-8F1B-22D477F9C864}" type="pres">
      <dgm:prSet presAssocID="{EFE26C76-C799-4E11-BAD1-0AE116DF0FEA}" presName="bgRect" presStyleLbl="node1" presStyleIdx="3" presStyleCnt="6"/>
      <dgm:spPr/>
      <dgm:t>
        <a:bodyPr/>
        <a:lstStyle/>
        <a:p>
          <a:endParaRPr lang="en-AU"/>
        </a:p>
      </dgm:t>
    </dgm:pt>
    <dgm:pt modelId="{05C5E93F-0061-44F5-87FB-C5B596DEB4FD}" type="pres">
      <dgm:prSet presAssocID="{EFE26C76-C799-4E11-BAD1-0AE116DF0FEA}" presName="parentNode" presStyleLbl="node1" presStyleIdx="3" presStyleCnt="6">
        <dgm:presLayoutVars>
          <dgm:chMax val="0"/>
          <dgm:bulletEnabled val="1"/>
        </dgm:presLayoutVars>
      </dgm:prSet>
      <dgm:spPr/>
      <dgm:t>
        <a:bodyPr/>
        <a:lstStyle/>
        <a:p>
          <a:endParaRPr lang="en-AU"/>
        </a:p>
      </dgm:t>
    </dgm:pt>
    <dgm:pt modelId="{719DAA7F-634B-41E5-9272-86BCAFE0606A}" type="pres">
      <dgm:prSet presAssocID="{EFE26C76-C799-4E11-BAD1-0AE116DF0FEA}" presName="childNode" presStyleLbl="node1" presStyleIdx="3" presStyleCnt="6">
        <dgm:presLayoutVars>
          <dgm:bulletEnabled val="1"/>
        </dgm:presLayoutVars>
      </dgm:prSet>
      <dgm:spPr/>
      <dgm:t>
        <a:bodyPr/>
        <a:lstStyle/>
        <a:p>
          <a:endParaRPr lang="en-AU"/>
        </a:p>
      </dgm:t>
    </dgm:pt>
    <dgm:pt modelId="{CCAD002B-A69D-4459-B7B6-E81A70A3EC73}" type="pres">
      <dgm:prSet presAssocID="{B6A487F8-618C-4FBD-838A-24C50336E055}" presName="hSp" presStyleCnt="0"/>
      <dgm:spPr/>
    </dgm:pt>
    <dgm:pt modelId="{5B6656A7-394C-487B-923B-7565A0CD74CD}" type="pres">
      <dgm:prSet presAssocID="{B6A487F8-618C-4FBD-838A-24C50336E055}" presName="vProcSp" presStyleCnt="0"/>
      <dgm:spPr/>
    </dgm:pt>
    <dgm:pt modelId="{BE3BE3CA-2ACC-4312-ABB6-0B38F7ACDDB1}" type="pres">
      <dgm:prSet presAssocID="{B6A487F8-618C-4FBD-838A-24C50336E055}" presName="vSp1" presStyleCnt="0"/>
      <dgm:spPr/>
    </dgm:pt>
    <dgm:pt modelId="{53A0ACB7-0B90-4B9B-8368-434977D04CB5}" type="pres">
      <dgm:prSet presAssocID="{B6A487F8-618C-4FBD-838A-24C50336E055}" presName="simulatedConn" presStyleLbl="solidFgAcc1" presStyleIdx="3" presStyleCnt="5"/>
      <dgm:spPr/>
    </dgm:pt>
    <dgm:pt modelId="{A33F739B-D17B-410D-A256-6963DD5A58BA}" type="pres">
      <dgm:prSet presAssocID="{B6A487F8-618C-4FBD-838A-24C50336E055}" presName="vSp2" presStyleCnt="0"/>
      <dgm:spPr/>
    </dgm:pt>
    <dgm:pt modelId="{FAD09860-448A-4C21-A211-10FC5EDCF7C2}" type="pres">
      <dgm:prSet presAssocID="{B6A487F8-618C-4FBD-838A-24C50336E055}" presName="sibTrans" presStyleCnt="0"/>
      <dgm:spPr/>
    </dgm:pt>
    <dgm:pt modelId="{67486F58-56F3-4A30-98C4-23A71FCD1AEC}" type="pres">
      <dgm:prSet presAssocID="{8E9AF1EE-72FE-4419-A546-947C847429D5}" presName="compositeNode" presStyleCnt="0">
        <dgm:presLayoutVars>
          <dgm:bulletEnabled val="1"/>
        </dgm:presLayoutVars>
      </dgm:prSet>
      <dgm:spPr/>
    </dgm:pt>
    <dgm:pt modelId="{C04048AD-9600-435D-ADAE-DF5AE90CCC55}" type="pres">
      <dgm:prSet presAssocID="{8E9AF1EE-72FE-4419-A546-947C847429D5}" presName="bgRect" presStyleLbl="node1" presStyleIdx="4" presStyleCnt="6"/>
      <dgm:spPr/>
      <dgm:t>
        <a:bodyPr/>
        <a:lstStyle/>
        <a:p>
          <a:endParaRPr lang="en-AU"/>
        </a:p>
      </dgm:t>
    </dgm:pt>
    <dgm:pt modelId="{A5461B13-E8AF-4DC3-BCD2-91E2C29F5C6F}" type="pres">
      <dgm:prSet presAssocID="{8E9AF1EE-72FE-4419-A546-947C847429D5}" presName="parentNode" presStyleLbl="node1" presStyleIdx="4" presStyleCnt="6">
        <dgm:presLayoutVars>
          <dgm:chMax val="0"/>
          <dgm:bulletEnabled val="1"/>
        </dgm:presLayoutVars>
      </dgm:prSet>
      <dgm:spPr/>
      <dgm:t>
        <a:bodyPr/>
        <a:lstStyle/>
        <a:p>
          <a:endParaRPr lang="en-AU"/>
        </a:p>
      </dgm:t>
    </dgm:pt>
    <dgm:pt modelId="{C8C45A37-6FF2-4B0B-A4DA-2DE6EE217831}" type="pres">
      <dgm:prSet presAssocID="{8E9AF1EE-72FE-4419-A546-947C847429D5}" presName="childNode" presStyleLbl="node1" presStyleIdx="4" presStyleCnt="6">
        <dgm:presLayoutVars>
          <dgm:bulletEnabled val="1"/>
        </dgm:presLayoutVars>
      </dgm:prSet>
      <dgm:spPr/>
      <dgm:t>
        <a:bodyPr/>
        <a:lstStyle/>
        <a:p>
          <a:endParaRPr lang="en-AU"/>
        </a:p>
      </dgm:t>
    </dgm:pt>
    <dgm:pt modelId="{BEB0C815-ED0D-4DB0-9C5D-F30B354B9DE4}" type="pres">
      <dgm:prSet presAssocID="{D41C1FA3-D9E0-4C5C-8688-8B2BF05E6AFB}" presName="hSp" presStyleCnt="0"/>
      <dgm:spPr/>
    </dgm:pt>
    <dgm:pt modelId="{9E8A2AC8-D512-4C08-85C3-2BEE36E9EEBB}" type="pres">
      <dgm:prSet presAssocID="{D41C1FA3-D9E0-4C5C-8688-8B2BF05E6AFB}" presName="vProcSp" presStyleCnt="0"/>
      <dgm:spPr/>
    </dgm:pt>
    <dgm:pt modelId="{70726D10-50A8-47B2-A920-6B44261CB338}" type="pres">
      <dgm:prSet presAssocID="{D41C1FA3-D9E0-4C5C-8688-8B2BF05E6AFB}" presName="vSp1" presStyleCnt="0"/>
      <dgm:spPr/>
    </dgm:pt>
    <dgm:pt modelId="{08D7ABF3-6A92-47E1-B305-32B5524BFE59}" type="pres">
      <dgm:prSet presAssocID="{D41C1FA3-D9E0-4C5C-8688-8B2BF05E6AFB}" presName="simulatedConn" presStyleLbl="solidFgAcc1" presStyleIdx="4" presStyleCnt="5"/>
      <dgm:spPr/>
    </dgm:pt>
    <dgm:pt modelId="{71083D24-5B4E-456C-821C-A609E08ED5D1}" type="pres">
      <dgm:prSet presAssocID="{D41C1FA3-D9E0-4C5C-8688-8B2BF05E6AFB}" presName="vSp2" presStyleCnt="0"/>
      <dgm:spPr/>
    </dgm:pt>
    <dgm:pt modelId="{5A7B9151-5768-4975-AE5B-36A5EF7D58F7}" type="pres">
      <dgm:prSet presAssocID="{D41C1FA3-D9E0-4C5C-8688-8B2BF05E6AFB}" presName="sibTrans" presStyleCnt="0"/>
      <dgm:spPr/>
    </dgm:pt>
    <dgm:pt modelId="{AB1DC0D2-52DA-4B21-B734-E5EF05D6D87D}" type="pres">
      <dgm:prSet presAssocID="{4B7B5097-E3F3-40F4-A5A8-B1D776B946CC}" presName="compositeNode" presStyleCnt="0">
        <dgm:presLayoutVars>
          <dgm:bulletEnabled val="1"/>
        </dgm:presLayoutVars>
      </dgm:prSet>
      <dgm:spPr/>
    </dgm:pt>
    <dgm:pt modelId="{02D8EEDC-148B-4C08-9CA0-FF100E6EE0DF}" type="pres">
      <dgm:prSet presAssocID="{4B7B5097-E3F3-40F4-A5A8-B1D776B946CC}" presName="bgRect" presStyleLbl="node1" presStyleIdx="5" presStyleCnt="6"/>
      <dgm:spPr/>
      <dgm:t>
        <a:bodyPr/>
        <a:lstStyle/>
        <a:p>
          <a:endParaRPr lang="en-AU"/>
        </a:p>
      </dgm:t>
    </dgm:pt>
    <dgm:pt modelId="{0532D5D0-6F68-4A7E-B20E-63084A52CF52}" type="pres">
      <dgm:prSet presAssocID="{4B7B5097-E3F3-40F4-A5A8-B1D776B946CC}" presName="parentNode" presStyleLbl="node1" presStyleIdx="5" presStyleCnt="6">
        <dgm:presLayoutVars>
          <dgm:chMax val="0"/>
          <dgm:bulletEnabled val="1"/>
        </dgm:presLayoutVars>
      </dgm:prSet>
      <dgm:spPr/>
      <dgm:t>
        <a:bodyPr/>
        <a:lstStyle/>
        <a:p>
          <a:endParaRPr lang="en-AU"/>
        </a:p>
      </dgm:t>
    </dgm:pt>
    <dgm:pt modelId="{24BB755B-FE86-4B5A-BA35-C92F2A9BE04A}" type="pres">
      <dgm:prSet presAssocID="{4B7B5097-E3F3-40F4-A5A8-B1D776B946CC}" presName="childNode" presStyleLbl="node1" presStyleIdx="5" presStyleCnt="6">
        <dgm:presLayoutVars>
          <dgm:bulletEnabled val="1"/>
        </dgm:presLayoutVars>
      </dgm:prSet>
      <dgm:spPr/>
      <dgm:t>
        <a:bodyPr/>
        <a:lstStyle/>
        <a:p>
          <a:endParaRPr lang="en-AU"/>
        </a:p>
      </dgm:t>
    </dgm:pt>
  </dgm:ptLst>
  <dgm:cxnLst>
    <dgm:cxn modelId="{6C1F78DA-1E0E-4D46-A98B-A7A91C79CA5D}" type="presOf" srcId="{4B7B5097-E3F3-40F4-A5A8-B1D776B946CC}" destId="{02D8EEDC-148B-4C08-9CA0-FF100E6EE0DF}" srcOrd="0" destOrd="0" presId="urn:microsoft.com/office/officeart/2005/8/layout/hProcess7#1"/>
    <dgm:cxn modelId="{4136F415-5FB5-4F4D-B4F4-73A805D6DB2F}" srcId="{DE05CB6D-D5D2-45BF-A8C4-10726915228B}" destId="{4B7B5097-E3F3-40F4-A5A8-B1D776B946CC}" srcOrd="5" destOrd="0" parTransId="{6B551630-D747-4282-87BD-170491596A56}" sibTransId="{8BB6CF7A-FAF8-4850-8333-A6D0D1B2A44E}"/>
    <dgm:cxn modelId="{93CB01ED-8A01-4293-9D0D-1666BB156AB7}" srcId="{DE05CB6D-D5D2-45BF-A8C4-10726915228B}" destId="{8E9AF1EE-72FE-4419-A546-947C847429D5}" srcOrd="4" destOrd="0" parTransId="{38A6DF5C-4032-47F8-A934-693A9D44943A}" sibTransId="{D41C1FA3-D9E0-4C5C-8688-8B2BF05E6AFB}"/>
    <dgm:cxn modelId="{A6D45B52-89F2-44EB-B4CE-3BD505B63E20}" type="presOf" srcId="{31302A25-C18E-4526-8A83-E7E0CA52ECEC}" destId="{73284543-1DDF-4655-9E68-AB41BC8AA07F}" srcOrd="0" destOrd="0" presId="urn:microsoft.com/office/officeart/2005/8/layout/hProcess7#1"/>
    <dgm:cxn modelId="{699F97F8-202F-43FA-991F-EEFD2A29A52D}" type="presOf" srcId="{6710E0A0-917F-4184-8B24-C347F85BB78E}" destId="{2AA4C1AA-B62B-4F3F-BE04-FB813ED504B3}" srcOrd="0" destOrd="0" presId="urn:microsoft.com/office/officeart/2005/8/layout/hProcess7#1"/>
    <dgm:cxn modelId="{AF346260-6AB8-429D-B9E4-F32E5707937D}" srcId="{EFE26C76-C799-4E11-BAD1-0AE116DF0FEA}" destId="{EE38EAD2-F053-496B-B67B-135E51D0C306}" srcOrd="0" destOrd="0" parTransId="{81E1AECD-DEDE-4585-953E-76ADE71600F9}" sibTransId="{E93A2211-DD23-4A57-98D9-412C2CD972C6}"/>
    <dgm:cxn modelId="{75B7C9B0-416D-4ED4-B7D0-B84F1C636398}" type="presOf" srcId="{8E9AF1EE-72FE-4419-A546-947C847429D5}" destId="{A5461B13-E8AF-4DC3-BCD2-91E2C29F5C6F}" srcOrd="1" destOrd="0" presId="urn:microsoft.com/office/officeart/2005/8/layout/hProcess7#1"/>
    <dgm:cxn modelId="{2B773427-0116-48DC-8A7F-8B0EAB1A8A7B}" type="presOf" srcId="{8B7AB85B-C762-499B-80C4-E9B1E3343FFB}" destId="{6EDFC28B-A841-4ABD-9320-7705FABF6243}" srcOrd="0" destOrd="0" presId="urn:microsoft.com/office/officeart/2005/8/layout/hProcess7#1"/>
    <dgm:cxn modelId="{766418C6-F23A-4A4E-84EE-925B721D0422}" type="presOf" srcId="{EFE26C76-C799-4E11-BAD1-0AE116DF0FEA}" destId="{05C5E93F-0061-44F5-87FB-C5B596DEB4FD}" srcOrd="1" destOrd="0" presId="urn:microsoft.com/office/officeart/2005/8/layout/hProcess7#1"/>
    <dgm:cxn modelId="{D041A23E-1A69-4214-AE4C-2167F4656E6C}" type="presOf" srcId="{115F821E-7864-4F8A-A9CD-697C9FE40A05}" destId="{FEACC056-6210-43FD-8A30-9766D6AC58D6}" srcOrd="0" destOrd="0" presId="urn:microsoft.com/office/officeart/2005/8/layout/hProcess7#1"/>
    <dgm:cxn modelId="{2E3C4C15-4FA3-4268-8921-032CA764F5B5}" type="presOf" srcId="{53D41681-0774-4690-8051-85900C5D4AA2}" destId="{84A7D860-832A-4AFE-9ACC-F1F01449F562}" srcOrd="0" destOrd="0" presId="urn:microsoft.com/office/officeart/2005/8/layout/hProcess7#1"/>
    <dgm:cxn modelId="{FB2D0ADA-D6BC-4B54-9DED-4051C51CCEED}" srcId="{DE05CB6D-D5D2-45BF-A8C4-10726915228B}" destId="{EFE26C76-C799-4E11-BAD1-0AE116DF0FEA}" srcOrd="3" destOrd="0" parTransId="{BC38A4DD-6D89-4F7A-9BE2-49D2EA0C9FF0}" sibTransId="{B6A487F8-618C-4FBD-838A-24C50336E055}"/>
    <dgm:cxn modelId="{110ACC4E-E6E9-4AAD-9F13-FB6668F33595}" srcId="{4B7B5097-E3F3-40F4-A5A8-B1D776B946CC}" destId="{757B31F9-39F0-415B-9E04-BB502008F2CE}" srcOrd="0" destOrd="0" parTransId="{FAD7875F-DB31-4058-9047-68729B5BD55E}" sibTransId="{261F1DA6-6FF7-44C5-9FC1-890029541C93}"/>
    <dgm:cxn modelId="{1349087A-B035-4C0A-99C1-178ED5F1DCCB}" type="presOf" srcId="{EFE26C76-C799-4E11-BAD1-0AE116DF0FEA}" destId="{5F2A11EB-85B4-4BD8-8F1B-22D477F9C864}" srcOrd="0" destOrd="0" presId="urn:microsoft.com/office/officeart/2005/8/layout/hProcess7#1"/>
    <dgm:cxn modelId="{36C2557C-82B4-4BFA-92A0-4A79DD8612FF}" srcId="{8B7AB85B-C762-499B-80C4-E9B1E3343FFB}" destId="{53D41681-0774-4690-8051-85900C5D4AA2}" srcOrd="0" destOrd="0" parTransId="{B017ABB4-C28B-4861-AFB0-2E894F92F7DD}" sibTransId="{EB910A0F-399C-49B2-9C0F-AD41F123493F}"/>
    <dgm:cxn modelId="{25125E32-68DE-4797-8482-B2AAEE72723A}" srcId="{DE05CB6D-D5D2-45BF-A8C4-10726915228B}" destId="{8B7AB85B-C762-499B-80C4-E9B1E3343FFB}" srcOrd="2" destOrd="0" parTransId="{1309AF84-3F6D-4D25-81BD-B87145669152}" sibTransId="{3F4D6235-FF3B-4016-821A-F8F9852EA5CF}"/>
    <dgm:cxn modelId="{6E140403-4D49-444F-92D3-5A28F18C0D40}" type="presOf" srcId="{115F821E-7864-4F8A-A9CD-697C9FE40A05}" destId="{D48A74D3-AEA5-4791-8323-D49AAAEEDB58}" srcOrd="1" destOrd="0" presId="urn:microsoft.com/office/officeart/2005/8/layout/hProcess7#1"/>
    <dgm:cxn modelId="{4E958B59-691A-44C1-AEE5-0E3C4F8D8CD0}" srcId="{DE05CB6D-D5D2-45BF-A8C4-10726915228B}" destId="{6710E0A0-917F-4184-8B24-C347F85BB78E}" srcOrd="1" destOrd="0" parTransId="{AEF58A99-35FA-4792-B2D5-FEAC429EEBD1}" sibTransId="{1FA3A36A-E9B8-4A80-86CA-39951959EECE}"/>
    <dgm:cxn modelId="{F9A30059-3DDD-4304-BB5A-73F6AA112C0D}" srcId="{8E9AF1EE-72FE-4419-A546-947C847429D5}" destId="{00FFE4BD-EA49-4D55-98BC-6BFEBEE36A57}" srcOrd="0" destOrd="0" parTransId="{FAF72CBF-BF0A-40B6-BED0-FA7EBA5DA58E}" sibTransId="{2CD304C0-D5BF-4F57-AF88-60F36FF0288C}"/>
    <dgm:cxn modelId="{6D867C86-52AF-46B6-B61C-0C000568CBD0}" srcId="{115F821E-7864-4F8A-A9CD-697C9FE40A05}" destId="{F10A7F12-33A4-4C5F-85E5-4E47E81798CA}" srcOrd="0" destOrd="0" parTransId="{E0C877A8-B415-45AA-943B-12E837FA2D1E}" sibTransId="{86E5B1B3-C9B4-4293-8981-5F0297B440E0}"/>
    <dgm:cxn modelId="{C9683F03-F7AB-45D8-AA85-CC92C2ADF3C4}" type="presOf" srcId="{00FFE4BD-EA49-4D55-98BC-6BFEBEE36A57}" destId="{C8C45A37-6FF2-4B0B-A4DA-2DE6EE217831}" srcOrd="0" destOrd="0" presId="urn:microsoft.com/office/officeart/2005/8/layout/hProcess7#1"/>
    <dgm:cxn modelId="{B3F285E5-80D9-4568-81EE-F4EC93CF9210}" type="presOf" srcId="{757B31F9-39F0-415B-9E04-BB502008F2CE}" destId="{24BB755B-FE86-4B5A-BA35-C92F2A9BE04A}" srcOrd="0" destOrd="0" presId="urn:microsoft.com/office/officeart/2005/8/layout/hProcess7#1"/>
    <dgm:cxn modelId="{1DB5E978-CA1D-4F1D-8973-BA7E2EF72E1B}" srcId="{DE05CB6D-D5D2-45BF-A8C4-10726915228B}" destId="{115F821E-7864-4F8A-A9CD-697C9FE40A05}" srcOrd="0" destOrd="0" parTransId="{32AFAD37-55D7-4AB4-A512-34EC236E5F7E}" sibTransId="{9A0A36C6-9359-4D9B-8F5F-7312F68949A6}"/>
    <dgm:cxn modelId="{06C6B9E2-A37F-4A10-B1D2-9A6D919FD85B}" type="presOf" srcId="{8B7AB85B-C762-499B-80C4-E9B1E3343FFB}" destId="{8D8552DA-4B6A-422D-B797-4213CE8CA7A2}" srcOrd="1" destOrd="0" presId="urn:microsoft.com/office/officeart/2005/8/layout/hProcess7#1"/>
    <dgm:cxn modelId="{453B8479-8D02-4C14-A53C-C0D7CA7D595A}" type="presOf" srcId="{EE38EAD2-F053-496B-B67B-135E51D0C306}" destId="{719DAA7F-634B-41E5-9272-86BCAFE0606A}" srcOrd="0" destOrd="0" presId="urn:microsoft.com/office/officeart/2005/8/layout/hProcess7#1"/>
    <dgm:cxn modelId="{81B06D76-5394-41D5-AF54-0559B57CF7E8}" type="presOf" srcId="{6710E0A0-917F-4184-8B24-C347F85BB78E}" destId="{4630D8E5-7B4D-42D8-9266-A43A31D50E56}" srcOrd="1" destOrd="0" presId="urn:microsoft.com/office/officeart/2005/8/layout/hProcess7#1"/>
    <dgm:cxn modelId="{157F38C2-C6FE-4B7F-B9AE-CFB6125ACDD8}" type="presOf" srcId="{4B7B5097-E3F3-40F4-A5A8-B1D776B946CC}" destId="{0532D5D0-6F68-4A7E-B20E-63084A52CF52}" srcOrd="1" destOrd="0" presId="urn:microsoft.com/office/officeart/2005/8/layout/hProcess7#1"/>
    <dgm:cxn modelId="{148DE5FD-1037-4FE8-AB7A-0419F151B166}" type="presOf" srcId="{DE05CB6D-D5D2-45BF-A8C4-10726915228B}" destId="{148AD8F7-F59C-45D5-87A0-70BF4A9BAF31}" srcOrd="0" destOrd="0" presId="urn:microsoft.com/office/officeart/2005/8/layout/hProcess7#1"/>
    <dgm:cxn modelId="{6A7E4C58-5DF5-4BFF-84F9-DDA5878E525C}" srcId="{6710E0A0-917F-4184-8B24-C347F85BB78E}" destId="{31302A25-C18E-4526-8A83-E7E0CA52ECEC}" srcOrd="0" destOrd="0" parTransId="{C89850A5-7C5A-4F43-A07A-78B7B038F032}" sibTransId="{DC1DF949-B794-4D23-AC33-09BF20AF9111}"/>
    <dgm:cxn modelId="{961174E5-A2E3-4086-AB65-52194A985D2A}" type="presOf" srcId="{F10A7F12-33A4-4C5F-85E5-4E47E81798CA}" destId="{757A3E3B-A000-466B-A0EB-F91BE20C79D3}" srcOrd="0" destOrd="0" presId="urn:microsoft.com/office/officeart/2005/8/layout/hProcess7#1"/>
    <dgm:cxn modelId="{9BDC6E82-DB47-4FF4-AAF0-248E13385D6B}" type="presOf" srcId="{8E9AF1EE-72FE-4419-A546-947C847429D5}" destId="{C04048AD-9600-435D-ADAE-DF5AE90CCC55}" srcOrd="0" destOrd="0" presId="urn:microsoft.com/office/officeart/2005/8/layout/hProcess7#1"/>
    <dgm:cxn modelId="{5FE5E3E6-82AF-47E4-976B-C4A08A6E8D42}" type="presParOf" srcId="{148AD8F7-F59C-45D5-87A0-70BF4A9BAF31}" destId="{35828217-981A-4340-A25E-58DCFBD3AD3D}" srcOrd="0" destOrd="0" presId="urn:microsoft.com/office/officeart/2005/8/layout/hProcess7#1"/>
    <dgm:cxn modelId="{11E6D63B-AE15-4941-899E-72A466A1E611}" type="presParOf" srcId="{35828217-981A-4340-A25E-58DCFBD3AD3D}" destId="{FEACC056-6210-43FD-8A30-9766D6AC58D6}" srcOrd="0" destOrd="0" presId="urn:microsoft.com/office/officeart/2005/8/layout/hProcess7#1"/>
    <dgm:cxn modelId="{C7FA3A42-E35B-4640-AA18-E0FB4DE35BEA}" type="presParOf" srcId="{35828217-981A-4340-A25E-58DCFBD3AD3D}" destId="{D48A74D3-AEA5-4791-8323-D49AAAEEDB58}" srcOrd="1" destOrd="0" presId="urn:microsoft.com/office/officeart/2005/8/layout/hProcess7#1"/>
    <dgm:cxn modelId="{546BCE22-EDBC-4BBA-9816-2E4FE3E9F7E3}" type="presParOf" srcId="{35828217-981A-4340-A25E-58DCFBD3AD3D}" destId="{757A3E3B-A000-466B-A0EB-F91BE20C79D3}" srcOrd="2" destOrd="0" presId="urn:microsoft.com/office/officeart/2005/8/layout/hProcess7#1"/>
    <dgm:cxn modelId="{928D0AF7-8B4F-4667-9E82-493A09394391}" type="presParOf" srcId="{148AD8F7-F59C-45D5-87A0-70BF4A9BAF31}" destId="{4F7C9F56-516F-4555-9FC8-602573B24E5E}" srcOrd="1" destOrd="0" presId="urn:microsoft.com/office/officeart/2005/8/layout/hProcess7#1"/>
    <dgm:cxn modelId="{5A662D03-B081-4050-B3EF-039697D490AC}" type="presParOf" srcId="{148AD8F7-F59C-45D5-87A0-70BF4A9BAF31}" destId="{39507BF9-5E33-4BAF-A948-56D87CB1E9D1}" srcOrd="2" destOrd="0" presId="urn:microsoft.com/office/officeart/2005/8/layout/hProcess7#1"/>
    <dgm:cxn modelId="{B7696A03-53A9-4485-91A6-56158F2497AC}" type="presParOf" srcId="{39507BF9-5E33-4BAF-A948-56D87CB1E9D1}" destId="{0A3A0D6C-EBA0-40CB-AEAA-B876E227ED19}" srcOrd="0" destOrd="0" presId="urn:microsoft.com/office/officeart/2005/8/layout/hProcess7#1"/>
    <dgm:cxn modelId="{4B612CCC-5222-472F-9FC7-37BD71ADCC29}" type="presParOf" srcId="{39507BF9-5E33-4BAF-A948-56D87CB1E9D1}" destId="{F725808D-03E4-4F20-90FE-AE5D6DFFCDC3}" srcOrd="1" destOrd="0" presId="urn:microsoft.com/office/officeart/2005/8/layout/hProcess7#1"/>
    <dgm:cxn modelId="{852B215F-5A16-4A40-B361-201F29922871}" type="presParOf" srcId="{39507BF9-5E33-4BAF-A948-56D87CB1E9D1}" destId="{7AD3DFF7-8815-437A-84C5-80C21B92DB9F}" srcOrd="2" destOrd="0" presId="urn:microsoft.com/office/officeart/2005/8/layout/hProcess7#1"/>
    <dgm:cxn modelId="{DE2AF2D4-DC83-48A1-A481-E2C7172E66B6}" type="presParOf" srcId="{148AD8F7-F59C-45D5-87A0-70BF4A9BAF31}" destId="{7CE02653-1DCE-4831-AB2A-76AEB5B2629A}" srcOrd="3" destOrd="0" presId="urn:microsoft.com/office/officeart/2005/8/layout/hProcess7#1"/>
    <dgm:cxn modelId="{3740C0F2-A340-46B8-B371-11FE2E267C2B}" type="presParOf" srcId="{148AD8F7-F59C-45D5-87A0-70BF4A9BAF31}" destId="{4C156AFB-91CA-45A5-9D31-B5CB0FE6447E}" srcOrd="4" destOrd="0" presId="urn:microsoft.com/office/officeart/2005/8/layout/hProcess7#1"/>
    <dgm:cxn modelId="{C77E344F-516E-434A-8266-FDF9F42920F0}" type="presParOf" srcId="{4C156AFB-91CA-45A5-9D31-B5CB0FE6447E}" destId="{2AA4C1AA-B62B-4F3F-BE04-FB813ED504B3}" srcOrd="0" destOrd="0" presId="urn:microsoft.com/office/officeart/2005/8/layout/hProcess7#1"/>
    <dgm:cxn modelId="{EC7ADC0B-3CA1-4CF7-8147-2BBEEABFDB0E}" type="presParOf" srcId="{4C156AFB-91CA-45A5-9D31-B5CB0FE6447E}" destId="{4630D8E5-7B4D-42D8-9266-A43A31D50E56}" srcOrd="1" destOrd="0" presId="urn:microsoft.com/office/officeart/2005/8/layout/hProcess7#1"/>
    <dgm:cxn modelId="{4B5067A7-56B1-40A8-9910-A8EEAEBEDCCE}" type="presParOf" srcId="{4C156AFB-91CA-45A5-9D31-B5CB0FE6447E}" destId="{73284543-1DDF-4655-9E68-AB41BC8AA07F}" srcOrd="2" destOrd="0" presId="urn:microsoft.com/office/officeart/2005/8/layout/hProcess7#1"/>
    <dgm:cxn modelId="{7B90A1C4-CF04-4F95-9CFF-E02064D24F49}" type="presParOf" srcId="{148AD8F7-F59C-45D5-87A0-70BF4A9BAF31}" destId="{5EAEFD0C-8287-4970-AC5C-C4D6A45A18C2}" srcOrd="5" destOrd="0" presId="urn:microsoft.com/office/officeart/2005/8/layout/hProcess7#1"/>
    <dgm:cxn modelId="{966E23F2-4DD9-44BC-B5A9-451B603EECC7}" type="presParOf" srcId="{148AD8F7-F59C-45D5-87A0-70BF4A9BAF31}" destId="{E61E9B13-69AA-4CC3-B9C8-F85A2C866A9F}" srcOrd="6" destOrd="0" presId="urn:microsoft.com/office/officeart/2005/8/layout/hProcess7#1"/>
    <dgm:cxn modelId="{6D63DEDC-0443-4621-AD92-2BA828AACE35}" type="presParOf" srcId="{E61E9B13-69AA-4CC3-B9C8-F85A2C866A9F}" destId="{226CEDAC-A91B-4DEA-9998-78C25E264520}" srcOrd="0" destOrd="0" presId="urn:microsoft.com/office/officeart/2005/8/layout/hProcess7#1"/>
    <dgm:cxn modelId="{A2D97823-1ED5-49D7-BE38-4A6CCEF98CF1}" type="presParOf" srcId="{E61E9B13-69AA-4CC3-B9C8-F85A2C866A9F}" destId="{4CCA2783-8268-4DA8-BCEF-EEAA5F409052}" srcOrd="1" destOrd="0" presId="urn:microsoft.com/office/officeart/2005/8/layout/hProcess7#1"/>
    <dgm:cxn modelId="{409CC487-DEA2-4A13-81DA-95CB5A11C645}" type="presParOf" srcId="{E61E9B13-69AA-4CC3-B9C8-F85A2C866A9F}" destId="{AC13AB8A-8D60-4933-82D1-C83056583747}" srcOrd="2" destOrd="0" presId="urn:microsoft.com/office/officeart/2005/8/layout/hProcess7#1"/>
    <dgm:cxn modelId="{4D5661A3-37F1-4331-85F6-1CD2A715909B}" type="presParOf" srcId="{148AD8F7-F59C-45D5-87A0-70BF4A9BAF31}" destId="{A8E52384-75A7-4EDF-B693-A6258FA2B0A6}" srcOrd="7" destOrd="0" presId="urn:microsoft.com/office/officeart/2005/8/layout/hProcess7#1"/>
    <dgm:cxn modelId="{D05F5336-1E7C-4CF6-BCBA-04387371ADDC}" type="presParOf" srcId="{148AD8F7-F59C-45D5-87A0-70BF4A9BAF31}" destId="{A3729DB1-0E51-4C54-9157-CE59DECD1361}" srcOrd="8" destOrd="0" presId="urn:microsoft.com/office/officeart/2005/8/layout/hProcess7#1"/>
    <dgm:cxn modelId="{AA08376A-AC69-44F8-907A-6910DA4FB6D4}" type="presParOf" srcId="{A3729DB1-0E51-4C54-9157-CE59DECD1361}" destId="{6EDFC28B-A841-4ABD-9320-7705FABF6243}" srcOrd="0" destOrd="0" presId="urn:microsoft.com/office/officeart/2005/8/layout/hProcess7#1"/>
    <dgm:cxn modelId="{A488A12B-826B-4918-BDA6-A11A69FD545D}" type="presParOf" srcId="{A3729DB1-0E51-4C54-9157-CE59DECD1361}" destId="{8D8552DA-4B6A-422D-B797-4213CE8CA7A2}" srcOrd="1" destOrd="0" presId="urn:microsoft.com/office/officeart/2005/8/layout/hProcess7#1"/>
    <dgm:cxn modelId="{E63A6583-58A0-466F-8E69-412661EB2AD4}" type="presParOf" srcId="{A3729DB1-0E51-4C54-9157-CE59DECD1361}" destId="{84A7D860-832A-4AFE-9ACC-F1F01449F562}" srcOrd="2" destOrd="0" presId="urn:microsoft.com/office/officeart/2005/8/layout/hProcess7#1"/>
    <dgm:cxn modelId="{EF54BB17-1619-4AB5-82E8-911E640CFB05}" type="presParOf" srcId="{148AD8F7-F59C-45D5-87A0-70BF4A9BAF31}" destId="{38FE02E6-68EE-41BF-82F1-E25972F20A27}" srcOrd="9" destOrd="0" presId="urn:microsoft.com/office/officeart/2005/8/layout/hProcess7#1"/>
    <dgm:cxn modelId="{0524FA86-FB13-435C-972B-A4057E569F94}" type="presParOf" srcId="{148AD8F7-F59C-45D5-87A0-70BF4A9BAF31}" destId="{3B74C2BA-44E1-4271-86EC-FEAA18D1EB8D}" srcOrd="10" destOrd="0" presId="urn:microsoft.com/office/officeart/2005/8/layout/hProcess7#1"/>
    <dgm:cxn modelId="{5D01C556-F976-4AD9-98C5-F5F02EAFDEF7}" type="presParOf" srcId="{3B74C2BA-44E1-4271-86EC-FEAA18D1EB8D}" destId="{F35C9513-7555-4263-B1CE-F720BE28EC18}" srcOrd="0" destOrd="0" presId="urn:microsoft.com/office/officeart/2005/8/layout/hProcess7#1"/>
    <dgm:cxn modelId="{D71C46D1-0AA8-4962-96EC-E81853A1F5EE}" type="presParOf" srcId="{3B74C2BA-44E1-4271-86EC-FEAA18D1EB8D}" destId="{BB49C5F5-E89C-48A7-A071-EFDBF1250723}" srcOrd="1" destOrd="0" presId="urn:microsoft.com/office/officeart/2005/8/layout/hProcess7#1"/>
    <dgm:cxn modelId="{D41065D8-2CA9-4BF6-A58A-B7474D3595A4}" type="presParOf" srcId="{3B74C2BA-44E1-4271-86EC-FEAA18D1EB8D}" destId="{DAE51FDD-3112-44F8-B73C-531118099CD0}" srcOrd="2" destOrd="0" presId="urn:microsoft.com/office/officeart/2005/8/layout/hProcess7#1"/>
    <dgm:cxn modelId="{3792A0E9-CD1F-4384-B9F7-A8B84F336E7A}" type="presParOf" srcId="{148AD8F7-F59C-45D5-87A0-70BF4A9BAF31}" destId="{6C4366B9-35A4-4BC3-846B-C96065C001D3}" srcOrd="11" destOrd="0" presId="urn:microsoft.com/office/officeart/2005/8/layout/hProcess7#1"/>
    <dgm:cxn modelId="{9DF59063-6F9C-44DC-90D6-BB9FF8AFD8BC}" type="presParOf" srcId="{148AD8F7-F59C-45D5-87A0-70BF4A9BAF31}" destId="{E3B721CE-3020-4E98-9BEE-C5EF2ABAE977}" srcOrd="12" destOrd="0" presId="urn:microsoft.com/office/officeart/2005/8/layout/hProcess7#1"/>
    <dgm:cxn modelId="{80CC748E-79D2-4101-A0FB-BBC4E484823F}" type="presParOf" srcId="{E3B721CE-3020-4E98-9BEE-C5EF2ABAE977}" destId="{5F2A11EB-85B4-4BD8-8F1B-22D477F9C864}" srcOrd="0" destOrd="0" presId="urn:microsoft.com/office/officeart/2005/8/layout/hProcess7#1"/>
    <dgm:cxn modelId="{03753BBB-D0E3-41EC-8F30-40B278C5B8B5}" type="presParOf" srcId="{E3B721CE-3020-4E98-9BEE-C5EF2ABAE977}" destId="{05C5E93F-0061-44F5-87FB-C5B596DEB4FD}" srcOrd="1" destOrd="0" presId="urn:microsoft.com/office/officeart/2005/8/layout/hProcess7#1"/>
    <dgm:cxn modelId="{E730E78C-EE05-46E7-A001-CCD67E35DB9C}" type="presParOf" srcId="{E3B721CE-3020-4E98-9BEE-C5EF2ABAE977}" destId="{719DAA7F-634B-41E5-9272-86BCAFE0606A}" srcOrd="2" destOrd="0" presId="urn:microsoft.com/office/officeart/2005/8/layout/hProcess7#1"/>
    <dgm:cxn modelId="{EF4178E4-C270-46BC-9BE5-7976B2BB299B}" type="presParOf" srcId="{148AD8F7-F59C-45D5-87A0-70BF4A9BAF31}" destId="{CCAD002B-A69D-4459-B7B6-E81A70A3EC73}" srcOrd="13" destOrd="0" presId="urn:microsoft.com/office/officeart/2005/8/layout/hProcess7#1"/>
    <dgm:cxn modelId="{0FF8F47A-9F18-4279-8CD7-62334FBF383F}" type="presParOf" srcId="{148AD8F7-F59C-45D5-87A0-70BF4A9BAF31}" destId="{5B6656A7-394C-487B-923B-7565A0CD74CD}" srcOrd="14" destOrd="0" presId="urn:microsoft.com/office/officeart/2005/8/layout/hProcess7#1"/>
    <dgm:cxn modelId="{70A91C33-F6FB-415B-9759-C4AECF2E6597}" type="presParOf" srcId="{5B6656A7-394C-487B-923B-7565A0CD74CD}" destId="{BE3BE3CA-2ACC-4312-ABB6-0B38F7ACDDB1}" srcOrd="0" destOrd="0" presId="urn:microsoft.com/office/officeart/2005/8/layout/hProcess7#1"/>
    <dgm:cxn modelId="{E0350EA6-0775-46CF-942E-9ADEA19FFA2D}" type="presParOf" srcId="{5B6656A7-394C-487B-923B-7565A0CD74CD}" destId="{53A0ACB7-0B90-4B9B-8368-434977D04CB5}" srcOrd="1" destOrd="0" presId="urn:microsoft.com/office/officeart/2005/8/layout/hProcess7#1"/>
    <dgm:cxn modelId="{ECD95B3F-DDE5-4488-AD15-E493FEC1A8A2}" type="presParOf" srcId="{5B6656A7-394C-487B-923B-7565A0CD74CD}" destId="{A33F739B-D17B-410D-A256-6963DD5A58BA}" srcOrd="2" destOrd="0" presId="urn:microsoft.com/office/officeart/2005/8/layout/hProcess7#1"/>
    <dgm:cxn modelId="{E500B1F7-D8A0-412A-9350-DCE5B186406F}" type="presParOf" srcId="{148AD8F7-F59C-45D5-87A0-70BF4A9BAF31}" destId="{FAD09860-448A-4C21-A211-10FC5EDCF7C2}" srcOrd="15" destOrd="0" presId="urn:microsoft.com/office/officeart/2005/8/layout/hProcess7#1"/>
    <dgm:cxn modelId="{F94465E0-DBB4-45E6-9A9C-C4C782195595}" type="presParOf" srcId="{148AD8F7-F59C-45D5-87A0-70BF4A9BAF31}" destId="{67486F58-56F3-4A30-98C4-23A71FCD1AEC}" srcOrd="16" destOrd="0" presId="urn:microsoft.com/office/officeart/2005/8/layout/hProcess7#1"/>
    <dgm:cxn modelId="{C707F6E8-A473-4827-9ED7-A80609C28CD2}" type="presParOf" srcId="{67486F58-56F3-4A30-98C4-23A71FCD1AEC}" destId="{C04048AD-9600-435D-ADAE-DF5AE90CCC55}" srcOrd="0" destOrd="0" presId="urn:microsoft.com/office/officeart/2005/8/layout/hProcess7#1"/>
    <dgm:cxn modelId="{0F7D7392-0E94-41AD-B3AE-6A8011DF05D0}" type="presParOf" srcId="{67486F58-56F3-4A30-98C4-23A71FCD1AEC}" destId="{A5461B13-E8AF-4DC3-BCD2-91E2C29F5C6F}" srcOrd="1" destOrd="0" presId="urn:microsoft.com/office/officeart/2005/8/layout/hProcess7#1"/>
    <dgm:cxn modelId="{51C5C47B-62AF-4397-ABF8-5A3FA5BCD99E}" type="presParOf" srcId="{67486F58-56F3-4A30-98C4-23A71FCD1AEC}" destId="{C8C45A37-6FF2-4B0B-A4DA-2DE6EE217831}" srcOrd="2" destOrd="0" presId="urn:microsoft.com/office/officeart/2005/8/layout/hProcess7#1"/>
    <dgm:cxn modelId="{6E1AA3EF-2077-410E-A0C7-C77BAC716C99}" type="presParOf" srcId="{148AD8F7-F59C-45D5-87A0-70BF4A9BAF31}" destId="{BEB0C815-ED0D-4DB0-9C5D-F30B354B9DE4}" srcOrd="17" destOrd="0" presId="urn:microsoft.com/office/officeart/2005/8/layout/hProcess7#1"/>
    <dgm:cxn modelId="{23F90A8A-1AAB-4465-B1E6-24F77ACBB43D}" type="presParOf" srcId="{148AD8F7-F59C-45D5-87A0-70BF4A9BAF31}" destId="{9E8A2AC8-D512-4C08-85C3-2BEE36E9EEBB}" srcOrd="18" destOrd="0" presId="urn:microsoft.com/office/officeart/2005/8/layout/hProcess7#1"/>
    <dgm:cxn modelId="{44E7A144-DEF2-43C2-99B8-4329E634B765}" type="presParOf" srcId="{9E8A2AC8-D512-4C08-85C3-2BEE36E9EEBB}" destId="{70726D10-50A8-47B2-A920-6B44261CB338}" srcOrd="0" destOrd="0" presId="urn:microsoft.com/office/officeart/2005/8/layout/hProcess7#1"/>
    <dgm:cxn modelId="{0DD681C8-3730-4B2B-9560-0C26F89813E3}" type="presParOf" srcId="{9E8A2AC8-D512-4C08-85C3-2BEE36E9EEBB}" destId="{08D7ABF3-6A92-47E1-B305-32B5524BFE59}" srcOrd="1" destOrd="0" presId="urn:microsoft.com/office/officeart/2005/8/layout/hProcess7#1"/>
    <dgm:cxn modelId="{88514469-DDA0-487A-81C1-865238D02B52}" type="presParOf" srcId="{9E8A2AC8-D512-4C08-85C3-2BEE36E9EEBB}" destId="{71083D24-5B4E-456C-821C-A609E08ED5D1}" srcOrd="2" destOrd="0" presId="urn:microsoft.com/office/officeart/2005/8/layout/hProcess7#1"/>
    <dgm:cxn modelId="{AE8C1159-1C2A-4020-867B-CA3CE014E8C8}" type="presParOf" srcId="{148AD8F7-F59C-45D5-87A0-70BF4A9BAF31}" destId="{5A7B9151-5768-4975-AE5B-36A5EF7D58F7}" srcOrd="19" destOrd="0" presId="urn:microsoft.com/office/officeart/2005/8/layout/hProcess7#1"/>
    <dgm:cxn modelId="{177CE44C-1E6A-4DE2-BA93-2BA90FE5BD45}" type="presParOf" srcId="{148AD8F7-F59C-45D5-87A0-70BF4A9BAF31}" destId="{AB1DC0D2-52DA-4B21-B734-E5EF05D6D87D}" srcOrd="20" destOrd="0" presId="urn:microsoft.com/office/officeart/2005/8/layout/hProcess7#1"/>
    <dgm:cxn modelId="{DD43A251-E687-42DD-B32B-F6C8D4ED53E6}" type="presParOf" srcId="{AB1DC0D2-52DA-4B21-B734-E5EF05D6D87D}" destId="{02D8EEDC-148B-4C08-9CA0-FF100E6EE0DF}" srcOrd="0" destOrd="0" presId="urn:microsoft.com/office/officeart/2005/8/layout/hProcess7#1"/>
    <dgm:cxn modelId="{8A474BB8-5B0E-49F6-807C-EF1C26222EDC}" type="presParOf" srcId="{AB1DC0D2-52DA-4B21-B734-E5EF05D6D87D}" destId="{0532D5D0-6F68-4A7E-B20E-63084A52CF52}" srcOrd="1" destOrd="0" presId="urn:microsoft.com/office/officeart/2005/8/layout/hProcess7#1"/>
    <dgm:cxn modelId="{DC174173-425D-4CD8-86B9-BDAACCC402E4}" type="presParOf" srcId="{AB1DC0D2-52DA-4B21-B734-E5EF05D6D87D}" destId="{24BB755B-FE86-4B5A-BA35-C92F2A9BE04A}"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CC056-6210-43FD-8A30-9766D6AC58D6}">
      <dsp:nvSpPr>
        <dsp:cNvPr id="0" name=""/>
        <dsp:cNvSpPr/>
      </dsp:nvSpPr>
      <dsp:spPr>
        <a:xfrm>
          <a:off x="0" y="0"/>
          <a:ext cx="1305426" cy="72008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AU" sz="1300" kern="1200"/>
            <a:t> </a:t>
          </a:r>
        </a:p>
      </dsp:txBody>
      <dsp:txXfrm rot="16200000">
        <a:off x="-164690" y="164690"/>
        <a:ext cx="590465" cy="261085"/>
      </dsp:txXfrm>
    </dsp:sp>
    <dsp:sp modelId="{757A3E3B-A000-466B-A0EB-F91BE20C79D3}">
      <dsp:nvSpPr>
        <dsp:cNvPr id="0" name=""/>
        <dsp:cNvSpPr/>
      </dsp:nvSpPr>
      <dsp:spPr>
        <a:xfrm>
          <a:off x="261085" y="0"/>
          <a:ext cx="972542" cy="7200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AU" sz="1200" kern="1200"/>
            <a:t>HEADER</a:t>
          </a:r>
        </a:p>
      </dsp:txBody>
      <dsp:txXfrm>
        <a:off x="261085" y="0"/>
        <a:ext cx="972542" cy="720080"/>
      </dsp:txXfrm>
    </dsp:sp>
    <dsp:sp modelId="{2AA4C1AA-B62B-4F3F-BE04-FB813ED504B3}">
      <dsp:nvSpPr>
        <dsp:cNvPr id="0" name=""/>
        <dsp:cNvSpPr/>
      </dsp:nvSpPr>
      <dsp:spPr>
        <a:xfrm>
          <a:off x="1353060" y="0"/>
          <a:ext cx="1305426" cy="72008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AU" sz="1300" kern="1200"/>
            <a:t> </a:t>
          </a:r>
        </a:p>
      </dsp:txBody>
      <dsp:txXfrm rot="16200000">
        <a:off x="1188370" y="164690"/>
        <a:ext cx="590465" cy="261085"/>
      </dsp:txXfrm>
    </dsp:sp>
    <dsp:sp modelId="{F725808D-03E4-4F20-90FE-AE5D6DFFCDC3}">
      <dsp:nvSpPr>
        <dsp:cNvPr id="0" name=""/>
        <dsp:cNvSpPr/>
      </dsp:nvSpPr>
      <dsp:spPr>
        <a:xfrm rot="5400000">
          <a:off x="1306647" y="519733"/>
          <a:ext cx="105881" cy="19581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84543-1DDF-4655-9E68-AB41BC8AA07F}">
      <dsp:nvSpPr>
        <dsp:cNvPr id="0" name=""/>
        <dsp:cNvSpPr/>
      </dsp:nvSpPr>
      <dsp:spPr>
        <a:xfrm>
          <a:off x="1614145" y="0"/>
          <a:ext cx="972542" cy="7200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AU" sz="1200" kern="1200"/>
            <a:t>DATA SECTIONS DEFINITION</a:t>
          </a:r>
        </a:p>
      </dsp:txBody>
      <dsp:txXfrm>
        <a:off x="1614145" y="0"/>
        <a:ext cx="972542" cy="720080"/>
      </dsp:txXfrm>
    </dsp:sp>
    <dsp:sp modelId="{6EDFC28B-A841-4ABD-9320-7705FABF6243}">
      <dsp:nvSpPr>
        <dsp:cNvPr id="0" name=""/>
        <dsp:cNvSpPr/>
      </dsp:nvSpPr>
      <dsp:spPr>
        <a:xfrm>
          <a:off x="2704176" y="0"/>
          <a:ext cx="1305426" cy="72008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n-AU" sz="1300" kern="1200"/>
            <a:t> </a:t>
          </a:r>
        </a:p>
      </dsp:txBody>
      <dsp:txXfrm rot="16200000">
        <a:off x="2539486" y="164690"/>
        <a:ext cx="590465" cy="261085"/>
      </dsp:txXfrm>
    </dsp:sp>
    <dsp:sp modelId="{4CCA2783-8268-4DA8-BCEF-EEAA5F409052}">
      <dsp:nvSpPr>
        <dsp:cNvPr id="0" name=""/>
        <dsp:cNvSpPr/>
      </dsp:nvSpPr>
      <dsp:spPr>
        <a:xfrm rot="5400000">
          <a:off x="2657763" y="519733"/>
          <a:ext cx="105881" cy="19581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7D860-832A-4AFE-9ACC-F1F01449F562}">
      <dsp:nvSpPr>
        <dsp:cNvPr id="0" name=""/>
        <dsp:cNvSpPr/>
      </dsp:nvSpPr>
      <dsp:spPr>
        <a:xfrm>
          <a:off x="2965262" y="0"/>
          <a:ext cx="972542" cy="7200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AU" sz="1200" kern="1200"/>
            <a:t>SYSTEM METADATA TABLE</a:t>
          </a:r>
        </a:p>
      </dsp:txBody>
      <dsp:txXfrm>
        <a:off x="2965262" y="0"/>
        <a:ext cx="972542" cy="720080"/>
      </dsp:txXfrm>
    </dsp:sp>
    <dsp:sp modelId="{5F2A11EB-85B4-4BD8-8F1B-22D477F9C864}">
      <dsp:nvSpPr>
        <dsp:cNvPr id="0" name=""/>
        <dsp:cNvSpPr/>
      </dsp:nvSpPr>
      <dsp:spPr>
        <a:xfrm>
          <a:off x="4055292" y="0"/>
          <a:ext cx="1305426" cy="72008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AU" sz="1300" kern="1200"/>
        </a:p>
      </dsp:txBody>
      <dsp:txXfrm rot="16200000">
        <a:off x="3890602" y="164690"/>
        <a:ext cx="590465" cy="261085"/>
      </dsp:txXfrm>
    </dsp:sp>
    <dsp:sp modelId="{BB49C5F5-E89C-48A7-A071-EFDBF1250723}">
      <dsp:nvSpPr>
        <dsp:cNvPr id="0" name=""/>
        <dsp:cNvSpPr/>
      </dsp:nvSpPr>
      <dsp:spPr>
        <a:xfrm rot="5400000">
          <a:off x="4008879" y="519733"/>
          <a:ext cx="105881" cy="19581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DAA7F-634B-41E5-9272-86BCAFE0606A}">
      <dsp:nvSpPr>
        <dsp:cNvPr id="0" name=""/>
        <dsp:cNvSpPr/>
      </dsp:nvSpPr>
      <dsp:spPr>
        <a:xfrm>
          <a:off x="4316378" y="0"/>
          <a:ext cx="972542" cy="7200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AU" sz="1200" kern="1200"/>
            <a:t>DATA BLOCKS</a:t>
          </a:r>
        </a:p>
      </dsp:txBody>
      <dsp:txXfrm>
        <a:off x="4316378" y="0"/>
        <a:ext cx="972542" cy="720080"/>
      </dsp:txXfrm>
    </dsp:sp>
    <dsp:sp modelId="{C04048AD-9600-435D-ADAE-DF5AE90CCC55}">
      <dsp:nvSpPr>
        <dsp:cNvPr id="0" name=""/>
        <dsp:cNvSpPr/>
      </dsp:nvSpPr>
      <dsp:spPr>
        <a:xfrm>
          <a:off x="5406409" y="0"/>
          <a:ext cx="1305426" cy="72008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AU" sz="1300" kern="1200"/>
        </a:p>
      </dsp:txBody>
      <dsp:txXfrm rot="16200000">
        <a:off x="5241718" y="164690"/>
        <a:ext cx="590465" cy="261085"/>
      </dsp:txXfrm>
    </dsp:sp>
    <dsp:sp modelId="{53A0ACB7-0B90-4B9B-8368-434977D04CB5}">
      <dsp:nvSpPr>
        <dsp:cNvPr id="0" name=""/>
        <dsp:cNvSpPr/>
      </dsp:nvSpPr>
      <dsp:spPr>
        <a:xfrm rot="5400000">
          <a:off x="5359995" y="519733"/>
          <a:ext cx="105881" cy="19581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45A37-6FF2-4B0B-A4DA-2DE6EE217831}">
      <dsp:nvSpPr>
        <dsp:cNvPr id="0" name=""/>
        <dsp:cNvSpPr/>
      </dsp:nvSpPr>
      <dsp:spPr>
        <a:xfrm>
          <a:off x="5667494" y="0"/>
          <a:ext cx="972542" cy="7200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AU" sz="1200" kern="1200"/>
            <a:t>INDEX TABLE</a:t>
          </a:r>
        </a:p>
      </dsp:txBody>
      <dsp:txXfrm>
        <a:off x="5667494" y="0"/>
        <a:ext cx="972542" cy="720080"/>
      </dsp:txXfrm>
    </dsp:sp>
    <dsp:sp modelId="{02D8EEDC-148B-4C08-9CA0-FF100E6EE0DF}">
      <dsp:nvSpPr>
        <dsp:cNvPr id="0" name=""/>
        <dsp:cNvSpPr/>
      </dsp:nvSpPr>
      <dsp:spPr>
        <a:xfrm>
          <a:off x="6757525" y="0"/>
          <a:ext cx="1305426" cy="720080"/>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AU" sz="1300" kern="1200"/>
        </a:p>
      </dsp:txBody>
      <dsp:txXfrm rot="16200000">
        <a:off x="6592835" y="164690"/>
        <a:ext cx="590465" cy="261085"/>
      </dsp:txXfrm>
    </dsp:sp>
    <dsp:sp modelId="{08D7ABF3-6A92-47E1-B305-32B5524BFE59}">
      <dsp:nvSpPr>
        <dsp:cNvPr id="0" name=""/>
        <dsp:cNvSpPr/>
      </dsp:nvSpPr>
      <dsp:spPr>
        <a:xfrm rot="5400000">
          <a:off x="6711111" y="519733"/>
          <a:ext cx="105881" cy="19581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B755B-FE86-4B5A-BA35-C92F2A9BE04A}">
      <dsp:nvSpPr>
        <dsp:cNvPr id="0" name=""/>
        <dsp:cNvSpPr/>
      </dsp:nvSpPr>
      <dsp:spPr>
        <a:xfrm>
          <a:off x="7018610" y="0"/>
          <a:ext cx="972542" cy="7200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AU" sz="1200" kern="1200"/>
            <a:t>USER METADATA TABLE</a:t>
          </a:r>
        </a:p>
      </dsp:txBody>
      <dsp:txXfrm>
        <a:off x="7018610" y="0"/>
        <a:ext cx="972542" cy="720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DE89B-2A2D-4E55-9FD7-AA2106B37DBD}" type="datetimeFigureOut">
              <a:rPr lang="en-AU" smtClean="0"/>
              <a:t>10/07/2014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F8B0A-533E-4E62-ABD2-25E4BB43B454}" type="slidenum">
              <a:rPr lang="en-AU" smtClean="0"/>
              <a:t>‹#›</a:t>
            </a:fld>
            <a:endParaRPr lang="en-AU"/>
          </a:p>
        </p:txBody>
      </p:sp>
    </p:spTree>
    <p:extLst>
      <p:ext uri="{BB962C8B-B14F-4D97-AF65-F5344CB8AC3E}">
        <p14:creationId xmlns:p14="http://schemas.microsoft.com/office/powerpoint/2010/main" val="299888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[9:00] Presentation start</a:t>
            </a:r>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a:t>
            </a:fld>
            <a:endParaRPr lang="en-AU"/>
          </a:p>
        </p:txBody>
      </p:sp>
    </p:spTree>
    <p:extLst>
      <p:ext uri="{BB962C8B-B14F-4D97-AF65-F5344CB8AC3E}">
        <p14:creationId xmlns:p14="http://schemas.microsoft.com/office/powerpoint/2010/main" val="411534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[9:13 – 9:14] New ‘Hue</a:t>
            </a:r>
            <a:r>
              <a:rPr lang="en-AU" baseline="0" dirty="0" smtClean="0"/>
              <a:t> Intensity</a:t>
            </a:r>
            <a:r>
              <a:rPr lang="en-AU" dirty="0" smtClean="0"/>
              <a:t>’ and</a:t>
            </a:r>
            <a:r>
              <a:rPr lang="en-AU" baseline="0" dirty="0" smtClean="0"/>
              <a:t> ‘Inverted’ display modes.</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10</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[9:14 – 9:15] New display gamma mode – very useful for 12</a:t>
            </a:r>
            <a:r>
              <a:rPr lang="en-AU" baseline="0" dirty="0" smtClean="0"/>
              <a:t> and 14 bit videos.</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11</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[9:15 – 9:17]</a:t>
            </a:r>
            <a:r>
              <a:rPr lang="en-AU" baseline="0" dirty="0" smtClean="0"/>
              <a:t> </a:t>
            </a:r>
            <a:r>
              <a:rPr lang="en-AU" baseline="0" dirty="0" smtClean="0"/>
              <a:t>- The AOTA Add-in is part of the standard distribution of </a:t>
            </a:r>
            <a:r>
              <a:rPr lang="en-AU" baseline="0" dirty="0" err="1" smtClean="0"/>
              <a:t>Tangra</a:t>
            </a:r>
            <a:r>
              <a:rPr lang="en-AU" baseline="0" dirty="0" smtClean="0"/>
              <a:t> 3</a:t>
            </a:r>
          </a:p>
          <a:p>
            <a:pPr marL="171450" indent="-171450">
              <a:buFontTx/>
              <a:buChar char="-"/>
            </a:pPr>
            <a:r>
              <a:rPr lang="en-AU" baseline="0" dirty="0" smtClean="0"/>
              <a:t>Occult4 is required for the Add-in to work</a:t>
            </a:r>
          </a:p>
          <a:p>
            <a:pPr marL="171450" indent="-171450">
              <a:buFontTx/>
              <a:buChar char="-"/>
            </a:pPr>
            <a:r>
              <a:rPr lang="en-AU" baseline="0" dirty="0" err="1" smtClean="0"/>
              <a:t>Tangra</a:t>
            </a:r>
            <a:r>
              <a:rPr lang="en-AU" baseline="0" dirty="0" smtClean="0"/>
              <a:t> also can provide data for </a:t>
            </a:r>
            <a:r>
              <a:rPr lang="en-AU" baseline="0" dirty="0" err="1" smtClean="0"/>
              <a:t>OccultWatcher</a:t>
            </a:r>
            <a:r>
              <a:rPr lang="en-AU" baseline="0" dirty="0" smtClean="0"/>
              <a:t> to auto populate occultation report forms</a:t>
            </a:r>
          </a:p>
          <a:p>
            <a:pPr marL="171450" indent="-171450">
              <a:buFontTx/>
              <a:buChar char="-"/>
            </a:pPr>
            <a:r>
              <a:rPr lang="en-AU" baseline="0" dirty="0" smtClean="0"/>
              <a:t>AOTA add-in is  started from the Add-ins menu in the Light Curve form</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12</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[9:17 – 9:19</a:t>
            </a:r>
            <a:r>
              <a:rPr lang="en-AU" dirty="0" smtClean="0"/>
              <a:t>]: The full process of measurement, even</a:t>
            </a:r>
            <a:r>
              <a:rPr lang="en-AU" baseline="0" dirty="0" smtClean="0"/>
              <a:t> time extraction and population of the report form in OW works like this:</a:t>
            </a:r>
          </a:p>
          <a:p>
            <a:r>
              <a:rPr lang="en-AU" baseline="0" dirty="0" smtClean="0"/>
              <a:t>- (1) The video is processed with </a:t>
            </a:r>
            <a:r>
              <a:rPr lang="en-AU" baseline="0" dirty="0" err="1" smtClean="0"/>
              <a:t>Tangra</a:t>
            </a:r>
            <a:r>
              <a:rPr lang="en-AU" baseline="0" dirty="0" smtClean="0"/>
              <a:t> and a light curve is displayed. (2) The user runs the AOTA Add-in from </a:t>
            </a:r>
            <a:r>
              <a:rPr lang="en-AU" baseline="0" dirty="0" err="1" smtClean="0"/>
              <a:t>Tangra</a:t>
            </a:r>
            <a:r>
              <a:rPr lang="en-AU" baseline="0" dirty="0" smtClean="0"/>
              <a:t>. (3) The user can optionally save screens from AOTA using the buttons in the AOTA form. (4) The user selects event, verifies it and closes AOTA. (5) </a:t>
            </a:r>
            <a:r>
              <a:rPr lang="en-AU" baseline="0" dirty="0" err="1" smtClean="0"/>
              <a:t>Tangra</a:t>
            </a:r>
            <a:r>
              <a:rPr lang="en-AU" baseline="0" dirty="0" smtClean="0"/>
              <a:t> receives the report from AOTA and saves it as a file. (6) </a:t>
            </a:r>
            <a:r>
              <a:rPr lang="en-AU" baseline="0" dirty="0" err="1" smtClean="0"/>
              <a:t>Tangra</a:t>
            </a:r>
            <a:r>
              <a:rPr lang="en-AU" baseline="0" dirty="0" smtClean="0"/>
              <a:t> writes to a shared place with OW information about the new report. (7) From OW the user initiates a new report form generation. OW finds the available reports from </a:t>
            </a:r>
            <a:r>
              <a:rPr lang="en-AU" baseline="0" dirty="0" err="1" smtClean="0"/>
              <a:t>Tangra</a:t>
            </a:r>
            <a:r>
              <a:rPr lang="en-AU" baseline="0" dirty="0" smtClean="0"/>
              <a:t> and prefills the report form. </a:t>
            </a:r>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13</a:t>
            </a:fld>
            <a:endParaRPr lang="en-AU"/>
          </a:p>
        </p:txBody>
      </p:sp>
    </p:spTree>
    <p:extLst>
      <p:ext uri="{BB962C8B-B14F-4D97-AF65-F5344CB8AC3E}">
        <p14:creationId xmlns:p14="http://schemas.microsoft.com/office/powerpoint/2010/main" val="172516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9:19 </a:t>
            </a:r>
            <a:r>
              <a:rPr lang="en-AU" dirty="0" smtClean="0"/>
              <a:t>– </a:t>
            </a:r>
            <a:r>
              <a:rPr lang="en-AU" dirty="0" smtClean="0"/>
              <a:t>9:20]</a:t>
            </a:r>
            <a:r>
              <a:rPr lang="en-AU" baseline="0" dirty="0" smtClean="0"/>
              <a:t> - A new measurement type of “Tacked Mutual Satellite Event” has been added with special tracking algorithm being used. </a:t>
            </a:r>
            <a:endParaRPr lang="en-AU" baseline="0" dirty="0" smtClean="0"/>
          </a:p>
          <a:p>
            <a:pPr marL="171450" indent="-171450">
              <a:buFontTx/>
              <a:buChar char="-"/>
            </a:pPr>
            <a:r>
              <a:rPr lang="en-AU" dirty="0" smtClean="0"/>
              <a:t>The user needs to</a:t>
            </a:r>
            <a:r>
              <a:rPr lang="en-AU" baseline="0" dirty="0" smtClean="0"/>
              <a:t> select if this is an occultation or an eclipse</a:t>
            </a:r>
          </a:p>
          <a:p>
            <a:pPr marL="171450" indent="-171450">
              <a:buFontTx/>
              <a:buChar char="-"/>
            </a:pPr>
            <a:r>
              <a:rPr lang="en-AU" baseline="0" dirty="0" smtClean="0"/>
              <a:t>The other standard flags still apply (such as wind, full disappearance and flickering)</a:t>
            </a:r>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14</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9:20 </a:t>
            </a:r>
            <a:r>
              <a:rPr lang="en-AU" dirty="0" smtClean="0"/>
              <a:t>– </a:t>
            </a:r>
            <a:r>
              <a:rPr lang="en-AU" dirty="0" smtClean="0"/>
              <a:t>9:21]</a:t>
            </a:r>
            <a:r>
              <a:rPr lang="en-AU" baseline="0" dirty="0" smtClean="0"/>
              <a:t> </a:t>
            </a:r>
            <a:r>
              <a:rPr lang="en-AU" baseline="0" dirty="0" smtClean="0"/>
              <a:t>– Originally built to test </a:t>
            </a:r>
            <a:r>
              <a:rPr lang="en-AU" baseline="0" dirty="0" err="1" smtClean="0"/>
              <a:t>Tangra’s</a:t>
            </a:r>
            <a:r>
              <a:rPr lang="en-AU" baseline="0" dirty="0" smtClean="0"/>
              <a:t> </a:t>
            </a:r>
            <a:r>
              <a:rPr lang="en-AU" baseline="0" dirty="0" smtClean="0"/>
              <a:t>mutual events tracking and measurement </a:t>
            </a:r>
            <a:r>
              <a:rPr lang="en-AU" baseline="0" dirty="0" smtClean="0"/>
              <a:t>algorithms including the new close objects and 3D Polynomial Background</a:t>
            </a:r>
          </a:p>
          <a:p>
            <a:pPr marL="171450" indent="-171450">
              <a:buFontTx/>
              <a:buChar char="-"/>
            </a:pPr>
            <a:r>
              <a:rPr lang="en-AU" baseline="0" dirty="0" smtClean="0"/>
              <a:t>Could be used by anyone for ‘calibration’ of their measurement processes</a:t>
            </a:r>
          </a:p>
          <a:p>
            <a:pPr marL="171450" indent="-171450">
              <a:buFontTx/>
              <a:buChar char="-"/>
            </a:pPr>
            <a:r>
              <a:rPr lang="en-AU" baseline="0" dirty="0" smtClean="0"/>
              <a:t>Could be used in software other than </a:t>
            </a:r>
            <a:r>
              <a:rPr lang="en-AU" baseline="0" dirty="0" err="1" smtClean="0"/>
              <a:t>Tangra</a:t>
            </a:r>
            <a:r>
              <a:rPr lang="en-AU" baseline="0" dirty="0" smtClean="0"/>
              <a:t>  </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15</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9:21 </a:t>
            </a:r>
            <a:r>
              <a:rPr lang="en-AU" dirty="0" smtClean="0"/>
              <a:t>– </a:t>
            </a:r>
            <a:r>
              <a:rPr lang="en-AU" dirty="0" smtClean="0"/>
              <a:t>9:22]</a:t>
            </a:r>
            <a:r>
              <a:rPr lang="en-AU" baseline="0" dirty="0" smtClean="0"/>
              <a:t> – Objects can be tracked and measured in a group of 2</a:t>
            </a:r>
          </a:p>
          <a:p>
            <a:pPr marL="171450" indent="-171450">
              <a:buFontTx/>
              <a:buChar char="-"/>
            </a:pPr>
            <a:r>
              <a:rPr lang="en-AU" baseline="0" dirty="0" err="1" smtClean="0"/>
              <a:t>Tangra</a:t>
            </a:r>
            <a:r>
              <a:rPr lang="en-AU" baseline="0" dirty="0" smtClean="0"/>
              <a:t> will fit a combined PSF model of the two close objects</a:t>
            </a:r>
          </a:p>
          <a:p>
            <a:pPr marL="171450" indent="-171450">
              <a:buFontTx/>
              <a:buChar char="-"/>
            </a:pPr>
            <a:r>
              <a:rPr lang="en-AU" baseline="0" dirty="0" smtClean="0"/>
              <a:t>As the Jovian satellites are only 4, finding an object for normalisation may be difficult. The close target measurement will help in all cases where the available targets for normalisation are too close to another satellite</a:t>
            </a:r>
            <a:endParaRPr lang="en-AU" baseline="0" dirty="0" smtClean="0"/>
          </a:p>
        </p:txBody>
      </p:sp>
      <p:sp>
        <p:nvSpPr>
          <p:cNvPr id="4" name="Slide Number Placeholder 3"/>
          <p:cNvSpPr>
            <a:spLocks noGrp="1"/>
          </p:cNvSpPr>
          <p:nvPr>
            <p:ph type="sldNum" sz="quarter" idx="10"/>
          </p:nvPr>
        </p:nvSpPr>
        <p:spPr/>
        <p:txBody>
          <a:bodyPr/>
          <a:lstStyle/>
          <a:p>
            <a:fld id="{249F8B0A-533E-4E62-ABD2-25E4BB43B454}" type="slidenum">
              <a:rPr lang="en-AU" smtClean="0"/>
              <a:t>16</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9:22 </a:t>
            </a:r>
            <a:r>
              <a:rPr lang="en-AU" dirty="0" smtClean="0"/>
              <a:t>– </a:t>
            </a:r>
            <a:r>
              <a:rPr lang="en-AU" dirty="0" smtClean="0"/>
              <a:t>9:23]</a:t>
            </a:r>
            <a:r>
              <a:rPr lang="en-AU" baseline="0" dirty="0" smtClean="0"/>
              <a:t> - When satellites are too close to Jupiter, calculating the background will be challenging. The 3D Polynomial background has been built to help</a:t>
            </a:r>
          </a:p>
          <a:p>
            <a:r>
              <a:rPr lang="en-AU" baseline="0" dirty="0" smtClean="0"/>
              <a:t>- </a:t>
            </a:r>
            <a:r>
              <a:rPr lang="en-AU" baseline="0" dirty="0" err="1" smtClean="0"/>
              <a:t>Tangra</a:t>
            </a:r>
            <a:r>
              <a:rPr lang="en-AU" baseline="0" dirty="0" smtClean="0"/>
              <a:t> supports 1-st, 2-nd and 3-rd order polynomials. Which order will be used is configured from the settings</a:t>
            </a:r>
          </a:p>
          <a:p>
            <a:r>
              <a:rPr lang="en-AU" baseline="0" dirty="0" smtClean="0"/>
              <a:t>- For close targets and single target PSF photometry the fitted polynomial background model is included in the model of the target to be fitted</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17</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9:23 </a:t>
            </a:r>
            <a:r>
              <a:rPr lang="en-AU" dirty="0" smtClean="0"/>
              <a:t>– </a:t>
            </a:r>
            <a:r>
              <a:rPr lang="en-AU" dirty="0" smtClean="0"/>
              <a:t>9:24]</a:t>
            </a:r>
            <a:r>
              <a:rPr lang="en-AU" baseline="0" dirty="0" smtClean="0"/>
              <a:t> There is also a special display mode called “Background Glow’ which shows with a hue intensity the background distribution around the selected targets for measurements in </a:t>
            </a:r>
            <a:r>
              <a:rPr lang="en-AU" baseline="0" dirty="0" err="1" smtClean="0"/>
              <a:t>Tangra</a:t>
            </a:r>
            <a:r>
              <a:rPr lang="en-AU" baseline="0" dirty="0" smtClean="0"/>
              <a:t>. This can be used to determine is there a need to use a 3D Polynomial background.</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18</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9:24 </a:t>
            </a:r>
            <a:r>
              <a:rPr lang="en-AU" dirty="0" smtClean="0"/>
              <a:t>– </a:t>
            </a:r>
            <a:r>
              <a:rPr lang="en-AU" dirty="0" smtClean="0"/>
              <a:t>9:25]</a:t>
            </a:r>
            <a:r>
              <a:rPr lang="en-AU" baseline="0" dirty="0" smtClean="0"/>
              <a:t> Close targets will produce separate measurements when PSF photometry is used. When aperture photometry is used the aperture will be placed around the two objects and the two measurements are roughly the same.</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19</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[9:01 – 9:02]</a:t>
            </a:r>
          </a:p>
          <a:p>
            <a:r>
              <a:rPr lang="en-AU" dirty="0" smtClean="0"/>
              <a:t>ADV – Efforts to make the file format more widely</a:t>
            </a:r>
            <a:r>
              <a:rPr lang="en-AU" baseline="0" dirty="0" smtClean="0"/>
              <a:t> used with involvement from SER file format consortium</a:t>
            </a:r>
          </a:p>
          <a:p>
            <a:r>
              <a:rPr lang="en-AU" baseline="0" dirty="0" smtClean="0"/>
              <a:t>AAV – Significant improvement for analogue integrating video </a:t>
            </a:r>
            <a:r>
              <a:rPr lang="en-AU" baseline="0" dirty="0" smtClean="0"/>
              <a:t>cameras via a desktop recording software - </a:t>
            </a:r>
            <a:r>
              <a:rPr lang="en-AU" baseline="0" dirty="0" err="1" smtClean="0"/>
              <a:t>OccuRec</a:t>
            </a:r>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2</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9:25 </a:t>
            </a:r>
            <a:r>
              <a:rPr lang="en-AU" dirty="0" smtClean="0"/>
              <a:t>– </a:t>
            </a:r>
            <a:r>
              <a:rPr lang="en-AU" dirty="0" smtClean="0"/>
              <a:t>9:26]</a:t>
            </a:r>
            <a:r>
              <a:rPr lang="en-AU" baseline="0" dirty="0" smtClean="0"/>
              <a:t> - The user can now set a magnitude for one of the stars and </a:t>
            </a:r>
            <a:r>
              <a:rPr lang="en-AU" baseline="0" dirty="0" err="1" smtClean="0"/>
              <a:t>Tangra</a:t>
            </a:r>
            <a:r>
              <a:rPr lang="en-AU" baseline="0" dirty="0" smtClean="0"/>
              <a:t> will compute the display the magnitudes of the other targets</a:t>
            </a:r>
          </a:p>
          <a:p>
            <a:pPr marL="171450" indent="-171450">
              <a:buFontTx/>
              <a:buChar char="-"/>
            </a:pPr>
            <a:r>
              <a:rPr lang="en-AU" baseline="0" dirty="0" smtClean="0"/>
              <a:t>This will only work in terms of instrumental magnitudes for the stars. Usually the instrumental magnitude of any real star is not known</a:t>
            </a:r>
          </a:p>
          <a:p>
            <a:pPr marL="171450" indent="-171450">
              <a:buFontTx/>
              <a:buChar char="-"/>
            </a:pPr>
            <a:r>
              <a:rPr lang="en-AU" baseline="0" dirty="0" smtClean="0"/>
              <a:t>This functionality was built to test </a:t>
            </a:r>
            <a:r>
              <a:rPr lang="en-AU" baseline="0" dirty="0" err="1" smtClean="0"/>
              <a:t>Tangra’s</a:t>
            </a:r>
            <a:r>
              <a:rPr lang="en-AU" baseline="0" dirty="0" smtClean="0"/>
              <a:t> measurements using the simulated video generation, where instrumental magnitudes can be configured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This functionality needs to be enabled first from the Light Curve customisation settings</a:t>
            </a:r>
          </a:p>
          <a:p>
            <a:pPr marL="0" indent="0">
              <a:buFontTx/>
              <a:buNone/>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20</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smtClean="0"/>
              <a:t>9:26 </a:t>
            </a:r>
            <a:r>
              <a:rPr lang="en-AU" dirty="0" smtClean="0"/>
              <a:t>– </a:t>
            </a:r>
            <a:r>
              <a:rPr lang="en-AU" dirty="0" smtClean="0"/>
              <a:t>9:27]</a:t>
            </a:r>
            <a:r>
              <a:rPr lang="en-AU" baseline="0" dirty="0" smtClean="0"/>
              <a:t> </a:t>
            </a:r>
            <a:r>
              <a:rPr lang="en-AU" baseline="0" dirty="0" err="1" smtClean="0"/>
              <a:t>Tangra</a:t>
            </a:r>
            <a:r>
              <a:rPr lang="en-AU" baseline="0" dirty="0" smtClean="0"/>
              <a:t> 3 is an open source project using a special </a:t>
            </a:r>
            <a:r>
              <a:rPr lang="en-AU" baseline="0" dirty="0" err="1" smtClean="0"/>
              <a:t>Scienceware</a:t>
            </a:r>
            <a:r>
              <a:rPr lang="en-AU" baseline="0" dirty="0" smtClean="0"/>
              <a:t> License. You can also become a contributor in the project of you want – please consider joining the project! </a:t>
            </a:r>
            <a:r>
              <a:rPr lang="en-AU" baseline="0" dirty="0" err="1" smtClean="0"/>
              <a:t>Tangra</a:t>
            </a:r>
            <a:r>
              <a:rPr lang="en-AU" baseline="0" dirty="0" smtClean="0"/>
              <a:t> 3 is cross-platform and runs on Linux and Mac.</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21</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[9:27 </a:t>
            </a:r>
            <a:r>
              <a:rPr lang="en-AU" dirty="0" smtClean="0"/>
              <a:t>– </a:t>
            </a:r>
            <a:r>
              <a:rPr lang="en-AU" dirty="0" smtClean="0"/>
              <a:t>9:30] Time for questions</a:t>
            </a:r>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22</a:t>
            </a:fld>
            <a:endParaRPr lang="en-AU"/>
          </a:p>
        </p:txBody>
      </p:sp>
    </p:spTree>
    <p:extLst>
      <p:ext uri="{BB962C8B-B14F-4D97-AF65-F5344CB8AC3E}">
        <p14:creationId xmlns:p14="http://schemas.microsoft.com/office/powerpoint/2010/main" val="427909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[9:02 – 9:04]</a:t>
            </a:r>
            <a:r>
              <a:rPr lang="en-AU" baseline="0" dirty="0" smtClean="0"/>
              <a:t> - ADV format was developed as part of the ADVS project for storing 12 and 14 bit video produced by the </a:t>
            </a:r>
            <a:r>
              <a:rPr lang="en-AU" baseline="0" dirty="0" err="1" smtClean="0"/>
              <a:t>PointGrey</a:t>
            </a:r>
            <a:r>
              <a:rPr lang="en-AU" baseline="0" dirty="0" smtClean="0"/>
              <a:t> Flea3 and Grasshopper Express cameras</a:t>
            </a:r>
          </a:p>
          <a:p>
            <a:pPr marL="171450" indent="-171450">
              <a:buFontTx/>
              <a:buChar char="-"/>
            </a:pPr>
            <a:r>
              <a:rPr lang="en-AU" baseline="0" dirty="0" smtClean="0"/>
              <a:t>Is it a failure tolerant format that will not corrupt the file if the recording is stopped suddenly (e.g. as a result of </a:t>
            </a:r>
            <a:r>
              <a:rPr lang="en-AU" baseline="0" dirty="0" smtClean="0"/>
              <a:t>a power </a:t>
            </a:r>
            <a:r>
              <a:rPr lang="en-AU" baseline="0" dirty="0" smtClean="0"/>
              <a:t>failure)</a:t>
            </a:r>
          </a:p>
          <a:p>
            <a:pPr marL="171450" indent="-171450">
              <a:buFontTx/>
              <a:buChar char="-"/>
            </a:pPr>
            <a:r>
              <a:rPr lang="en-AU" baseline="0" dirty="0" smtClean="0"/>
              <a:t>The format of the container is called (Flexible Stream Transport) and has </a:t>
            </a:r>
            <a:r>
              <a:rPr lang="en-AU" baseline="0" dirty="0" smtClean="0"/>
              <a:t>been heavily influenced by the </a:t>
            </a:r>
            <a:r>
              <a:rPr lang="en-AU" baseline="0" dirty="0" smtClean="0"/>
              <a:t>Flexible Image Transport (FIT) image format </a:t>
            </a:r>
          </a:p>
          <a:p>
            <a:pPr marL="171450" indent="-171450">
              <a:buFontTx/>
              <a:buChar char="-"/>
            </a:pPr>
            <a:r>
              <a:rPr lang="en-AU" baseline="0" dirty="0" smtClean="0"/>
              <a:t>ADV allows </a:t>
            </a:r>
            <a:r>
              <a:rPr lang="en-AU" baseline="0" dirty="0" smtClean="0"/>
              <a:t>user data storage and is extensible </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3</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[9:04 – 9:05]</a:t>
            </a:r>
            <a:r>
              <a:rPr lang="en-AU" baseline="0" dirty="0" smtClean="0"/>
              <a:t> Saved metadata include: Geographical longitude and latitude, camera model, software information. Each frame may contain gamma, gain, GPS status and of course the timestamp.</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4</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[9:05 – 9:07]</a:t>
            </a:r>
            <a:r>
              <a:rPr lang="en-AU" baseline="0" dirty="0" smtClean="0"/>
              <a:t> – The author of the </a:t>
            </a:r>
            <a:r>
              <a:rPr lang="en-AU" baseline="0" dirty="0" err="1" smtClean="0"/>
              <a:t>Lagarith</a:t>
            </a:r>
            <a:r>
              <a:rPr lang="en-AU" baseline="0" dirty="0" smtClean="0"/>
              <a:t> video codec (Ben Greenwood) has built and contributed a 16 bit version of his </a:t>
            </a:r>
            <a:r>
              <a:rPr lang="en-AU" baseline="0" dirty="0" err="1" smtClean="0"/>
              <a:t>Lagarith</a:t>
            </a:r>
            <a:r>
              <a:rPr lang="en-AU" baseline="0" dirty="0" smtClean="0"/>
              <a:t> compression for the ADV project</a:t>
            </a:r>
          </a:p>
          <a:p>
            <a:pPr marL="171450" indent="-171450">
              <a:buFontTx/>
              <a:buChar char="-"/>
            </a:pPr>
            <a:r>
              <a:rPr lang="en-AU" baseline="0" dirty="0" smtClean="0"/>
              <a:t>The new format allows to save calibration images, such as darks and flats, into the same file but in a separate area of the file</a:t>
            </a:r>
          </a:p>
          <a:p>
            <a:pPr marL="171450" indent="-171450">
              <a:buFontTx/>
              <a:buChar char="-"/>
            </a:pPr>
            <a:r>
              <a:rPr lang="en-AU" baseline="0" dirty="0" smtClean="0"/>
              <a:t>A few people from the SER file consortium have joined the ADV format development group</a:t>
            </a:r>
          </a:p>
          <a:p>
            <a:pPr marL="171450" indent="-171450">
              <a:buFontTx/>
              <a:buChar char="-"/>
            </a:pPr>
            <a:r>
              <a:rPr lang="en-AU" baseline="0" dirty="0" err="1" smtClean="0"/>
              <a:t>AdvLib</a:t>
            </a:r>
            <a:r>
              <a:rPr lang="en-AU" baseline="0" dirty="0" smtClean="0"/>
              <a:t> is open source and available publically on </a:t>
            </a:r>
            <a:r>
              <a:rPr lang="en-AU" baseline="0" dirty="0" err="1" smtClean="0"/>
              <a:t>GitHub</a:t>
            </a:r>
            <a:endParaRPr lang="en-AU" baseline="0" dirty="0" smtClean="0"/>
          </a:p>
          <a:p>
            <a:pPr marL="171450" indent="-171450">
              <a:buFontTx/>
              <a:buChar char="-"/>
            </a:pPr>
            <a:r>
              <a:rPr lang="en-AU" baseline="0" dirty="0" smtClean="0"/>
              <a:t>The ADV file format has been used by other recorders including the </a:t>
            </a:r>
            <a:r>
              <a:rPr lang="en-AU" baseline="0" dirty="0" err="1" smtClean="0"/>
              <a:t>Genika</a:t>
            </a:r>
            <a:r>
              <a:rPr lang="en-AU" baseline="0" dirty="0" smtClean="0"/>
              <a:t> Trigger used in the Paris Observatory and the high speed video recorder developed by </a:t>
            </a:r>
            <a:r>
              <a:rPr lang="de-DE" baseline="0" dirty="0" smtClean="0"/>
              <a:t>Bruce Holenstein, Dylan Holenstein and Steve Conard</a:t>
            </a:r>
            <a:r>
              <a:rPr lang="en-AU" baseline="0" dirty="0" smtClean="0"/>
              <a:t> </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5</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[9:07 – 9:08]</a:t>
            </a:r>
            <a:r>
              <a:rPr lang="en-AU" baseline="0" dirty="0" smtClean="0"/>
              <a:t> – </a:t>
            </a:r>
            <a:r>
              <a:rPr lang="en-AU" baseline="0" dirty="0" err="1" smtClean="0"/>
              <a:t>OccuRec</a:t>
            </a:r>
            <a:r>
              <a:rPr lang="en-AU" baseline="0" dirty="0" smtClean="0"/>
              <a:t> is my </a:t>
            </a:r>
            <a:r>
              <a:rPr lang="en-AU" baseline="0" dirty="0" smtClean="0"/>
              <a:t>choice for an occultation </a:t>
            </a:r>
            <a:r>
              <a:rPr lang="en-AU" baseline="0" dirty="0" smtClean="0"/>
              <a:t>video recorder for the WAT-910BD camera</a:t>
            </a:r>
          </a:p>
          <a:p>
            <a:pPr marL="171450" indent="-171450">
              <a:buFontTx/>
              <a:buChar char="-"/>
            </a:pPr>
            <a:r>
              <a:rPr lang="en-AU" baseline="0" dirty="0" smtClean="0"/>
              <a:t>Used by other, including Brian Loader with his WAT-120N and KIWI</a:t>
            </a:r>
          </a:p>
          <a:p>
            <a:pPr marL="171450" indent="-171450">
              <a:buFontTx/>
              <a:buChar char="-"/>
            </a:pPr>
            <a:r>
              <a:rPr lang="en-AU" baseline="0" dirty="0" smtClean="0"/>
              <a:t>It recognizes the OSD area and the used integration and then saves a single frame for the integration period with the correct start and end timestamps from the first and last video field. This leads to SNR improvement and reduced file size. For long integrations the file size reduction is quite big.</a:t>
            </a:r>
          </a:p>
          <a:p>
            <a:pPr marL="171450" indent="-171450">
              <a:buFontTx/>
              <a:buChar char="-"/>
            </a:pPr>
            <a:r>
              <a:rPr lang="en-AU" baseline="0" dirty="0" err="1" smtClean="0"/>
              <a:t>Tangra</a:t>
            </a:r>
            <a:r>
              <a:rPr lang="en-AU" baseline="0" dirty="0" smtClean="0"/>
              <a:t> later </a:t>
            </a:r>
            <a:r>
              <a:rPr lang="en-AU" baseline="0" dirty="0" err="1" smtClean="0"/>
              <a:t>slipts</a:t>
            </a:r>
            <a:r>
              <a:rPr lang="en-AU" baseline="0" dirty="0" smtClean="0"/>
              <a:t> the timestamp area</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6</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[9:08 – 9:09]</a:t>
            </a:r>
            <a:r>
              <a:rPr lang="en-AU" baseline="0" dirty="0" smtClean="0"/>
              <a:t> Quick overview of new features to be covered next</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7</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[9:10– 9:12] </a:t>
            </a:r>
            <a:r>
              <a:rPr lang="en-AU" dirty="0" smtClean="0"/>
              <a:t>OCR-</a:t>
            </a:r>
            <a:r>
              <a:rPr lang="en-AU" dirty="0" err="1" smtClean="0"/>
              <a:t>ing</a:t>
            </a:r>
            <a:r>
              <a:rPr lang="en-AU" baseline="0" dirty="0" smtClean="0"/>
              <a:t> </a:t>
            </a:r>
            <a:r>
              <a:rPr lang="en-AU" baseline="0" dirty="0" smtClean="0"/>
              <a:t>is difficult stuff. Well done to </a:t>
            </a:r>
            <a:r>
              <a:rPr lang="en-AU" baseline="0" dirty="0" err="1" smtClean="0"/>
              <a:t>LiMovie</a:t>
            </a:r>
            <a:r>
              <a:rPr lang="en-AU" baseline="0" dirty="0" smtClean="0"/>
              <a:t> for supporting 3 different </a:t>
            </a:r>
            <a:r>
              <a:rPr lang="en-AU" baseline="0" dirty="0" smtClean="0"/>
              <a:t>timestamp readers</a:t>
            </a:r>
            <a:endParaRPr lang="en-AU" baseline="0" dirty="0" smtClean="0"/>
          </a:p>
          <a:p>
            <a:r>
              <a:rPr lang="en-AU" baseline="0" dirty="0" smtClean="0"/>
              <a:t>Tangra3 at the moment only supports IOTA-VTI</a:t>
            </a:r>
          </a:p>
          <a:p>
            <a:r>
              <a:rPr lang="en-AU" baseline="0" dirty="0" smtClean="0"/>
              <a:t>The reading will happen with any frame resolution and aspect but all video fields must be present </a:t>
            </a:r>
            <a:r>
              <a:rPr lang="en-AU" baseline="0" dirty="0" smtClean="0"/>
              <a:t>in the video and </a:t>
            </a:r>
            <a:r>
              <a:rPr lang="en-AU" baseline="0" dirty="0" smtClean="0"/>
              <a:t>the entire timestamp, including the frame number must be fully inside the video frame. </a:t>
            </a:r>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8</a:t>
            </a:fld>
            <a:endParaRPr lang="en-AU"/>
          </a:p>
        </p:txBody>
      </p:sp>
    </p:spTree>
    <p:extLst>
      <p:ext uri="{BB962C8B-B14F-4D97-AF65-F5344CB8AC3E}">
        <p14:creationId xmlns:p14="http://schemas.microsoft.com/office/powerpoint/2010/main" val="402175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[9:12 – 9:13] New tracking engine – faster and more accurate for ‘standard’ videos. Old tracking engine was built to handle issues like severe wind, shaking and flickering but wasn’t great for</a:t>
            </a:r>
            <a:r>
              <a:rPr lang="en-AU" baseline="0" dirty="0" smtClean="0"/>
              <a:t> the majority of the ‘normal’ videos.</a:t>
            </a:r>
            <a:r>
              <a:rPr lang="en-AU" dirty="0" smtClean="0"/>
              <a:t> </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49F8B0A-533E-4E62-ABD2-25E4BB43B454}" type="slidenum">
              <a:rPr lang="en-AU" smtClean="0"/>
              <a:t>9</a:t>
            </a:fld>
            <a:endParaRPr lang="en-AU"/>
          </a:p>
        </p:txBody>
      </p:sp>
    </p:spTree>
    <p:extLst>
      <p:ext uri="{BB962C8B-B14F-4D97-AF65-F5344CB8AC3E}">
        <p14:creationId xmlns:p14="http://schemas.microsoft.com/office/powerpoint/2010/main" val="402175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780666F-E155-42D4-AEC4-B9CE5BB2AC22}" type="datetimeFigureOut">
              <a:rPr lang="en-AU" smtClean="0"/>
              <a:t>10/07/2014</a:t>
            </a:fld>
            <a:endParaRPr lang="en-AU"/>
          </a:p>
        </p:txBody>
      </p:sp>
      <p:sp>
        <p:nvSpPr>
          <p:cNvPr id="16" name="Slide Number Placeholder 15"/>
          <p:cNvSpPr>
            <a:spLocks noGrp="1"/>
          </p:cNvSpPr>
          <p:nvPr>
            <p:ph type="sldNum" sz="quarter" idx="11"/>
          </p:nvPr>
        </p:nvSpPr>
        <p:spPr/>
        <p:txBody>
          <a:bodyPr/>
          <a:lstStyle/>
          <a:p>
            <a:fld id="{E2C7CFAB-4DAE-4AD6-B634-3A199867BB7F}"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0666F-E155-42D4-AEC4-B9CE5BB2AC22}"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C7CFAB-4DAE-4AD6-B634-3A199867BB7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80666F-E155-42D4-AEC4-B9CE5BB2AC22}"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C7CFAB-4DAE-4AD6-B634-3A199867BB7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780666F-E155-42D4-AEC4-B9CE5BB2AC22}" type="datetimeFigureOut">
              <a:rPr lang="en-AU" smtClean="0"/>
              <a:t>10/07/2014</a:t>
            </a:fld>
            <a:endParaRPr lang="en-AU"/>
          </a:p>
        </p:txBody>
      </p:sp>
      <p:sp>
        <p:nvSpPr>
          <p:cNvPr id="15" name="Slide Number Placeholder 14"/>
          <p:cNvSpPr>
            <a:spLocks noGrp="1"/>
          </p:cNvSpPr>
          <p:nvPr>
            <p:ph type="sldNum" sz="quarter" idx="11"/>
          </p:nvPr>
        </p:nvSpPr>
        <p:spPr/>
        <p:txBody>
          <a:bodyPr/>
          <a:lstStyle/>
          <a:p>
            <a:fld id="{E2C7CFAB-4DAE-4AD6-B634-3A199867BB7F}"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780666F-E155-42D4-AEC4-B9CE5BB2AC22}" type="datetimeFigureOut">
              <a:rPr lang="en-AU" smtClean="0"/>
              <a:t>10/07/2014</a:t>
            </a:fld>
            <a:endParaRPr lang="en-AU"/>
          </a:p>
        </p:txBody>
      </p:sp>
      <p:sp>
        <p:nvSpPr>
          <p:cNvPr id="13" name="Slide Number Placeholder 12"/>
          <p:cNvSpPr>
            <a:spLocks noGrp="1"/>
          </p:cNvSpPr>
          <p:nvPr>
            <p:ph type="sldNum" sz="quarter" idx="11"/>
          </p:nvPr>
        </p:nvSpPr>
        <p:spPr/>
        <p:txBody>
          <a:bodyPr/>
          <a:lstStyle/>
          <a:p>
            <a:fld id="{E2C7CFAB-4DAE-4AD6-B634-3A199867BB7F}"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780666F-E155-42D4-AEC4-B9CE5BB2AC22}" type="datetimeFigureOut">
              <a:rPr lang="en-AU" smtClean="0"/>
              <a:t>10/07/2014</a:t>
            </a:fld>
            <a:endParaRPr lang="en-AU"/>
          </a:p>
        </p:txBody>
      </p:sp>
      <p:sp>
        <p:nvSpPr>
          <p:cNvPr id="9" name="Slide Number Placeholder 8"/>
          <p:cNvSpPr>
            <a:spLocks noGrp="1"/>
          </p:cNvSpPr>
          <p:nvPr>
            <p:ph type="sldNum" sz="quarter" idx="11"/>
          </p:nvPr>
        </p:nvSpPr>
        <p:spPr/>
        <p:txBody>
          <a:bodyPr/>
          <a:lstStyle/>
          <a:p>
            <a:fld id="{E2C7CFAB-4DAE-4AD6-B634-3A199867BB7F}"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780666F-E155-42D4-AEC4-B9CE5BB2AC22}" type="datetimeFigureOut">
              <a:rPr lang="en-AU" smtClean="0"/>
              <a:t>10/07/2014</a:t>
            </a:fld>
            <a:endParaRPr lang="en-AU"/>
          </a:p>
        </p:txBody>
      </p:sp>
      <p:sp>
        <p:nvSpPr>
          <p:cNvPr id="15" name="Slide Number Placeholder 14"/>
          <p:cNvSpPr>
            <a:spLocks noGrp="1"/>
          </p:cNvSpPr>
          <p:nvPr>
            <p:ph type="sldNum" sz="quarter" idx="11"/>
          </p:nvPr>
        </p:nvSpPr>
        <p:spPr/>
        <p:txBody>
          <a:bodyPr/>
          <a:lstStyle/>
          <a:p>
            <a:fld id="{E2C7CFAB-4DAE-4AD6-B634-3A199867BB7F}"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780666F-E155-42D4-AEC4-B9CE5BB2AC22}" type="datetimeFigureOut">
              <a:rPr lang="en-AU" smtClean="0"/>
              <a:t>10/07/2014</a:t>
            </a:fld>
            <a:endParaRPr lang="en-AU"/>
          </a:p>
        </p:txBody>
      </p:sp>
      <p:sp>
        <p:nvSpPr>
          <p:cNvPr id="8" name="Slide Number Placeholder 7"/>
          <p:cNvSpPr>
            <a:spLocks noGrp="1"/>
          </p:cNvSpPr>
          <p:nvPr>
            <p:ph type="sldNum" sz="quarter" idx="11"/>
          </p:nvPr>
        </p:nvSpPr>
        <p:spPr/>
        <p:txBody>
          <a:bodyPr/>
          <a:lstStyle/>
          <a:p>
            <a:fld id="{E2C7CFAB-4DAE-4AD6-B634-3A199867BB7F}"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80666F-E155-42D4-AEC4-B9CE5BB2AC22}" type="datetimeFigureOut">
              <a:rPr lang="en-AU" smtClean="0"/>
              <a:t>10/07/2014</a:t>
            </a:fld>
            <a:endParaRPr lang="en-AU"/>
          </a:p>
        </p:txBody>
      </p:sp>
      <p:sp>
        <p:nvSpPr>
          <p:cNvPr id="6" name="Slide Number Placeholder 5"/>
          <p:cNvSpPr>
            <a:spLocks noGrp="1"/>
          </p:cNvSpPr>
          <p:nvPr>
            <p:ph type="sldNum" sz="quarter" idx="11"/>
          </p:nvPr>
        </p:nvSpPr>
        <p:spPr/>
        <p:txBody>
          <a:bodyPr/>
          <a:lstStyle/>
          <a:p>
            <a:fld id="{E2C7CFAB-4DAE-4AD6-B634-3A199867BB7F}"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780666F-E155-42D4-AEC4-B9CE5BB2AC22}" type="datetimeFigureOut">
              <a:rPr lang="en-AU" smtClean="0"/>
              <a:t>10/07/2014</a:t>
            </a:fld>
            <a:endParaRPr lang="en-AU"/>
          </a:p>
        </p:txBody>
      </p:sp>
      <p:sp>
        <p:nvSpPr>
          <p:cNvPr id="16" name="Slide Number Placeholder 15"/>
          <p:cNvSpPr>
            <a:spLocks noGrp="1"/>
          </p:cNvSpPr>
          <p:nvPr>
            <p:ph type="sldNum" sz="quarter" idx="11"/>
          </p:nvPr>
        </p:nvSpPr>
        <p:spPr/>
        <p:txBody>
          <a:bodyPr/>
          <a:lstStyle/>
          <a:p>
            <a:fld id="{E2C7CFAB-4DAE-4AD6-B634-3A199867BB7F}"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780666F-E155-42D4-AEC4-B9CE5BB2AC22}" type="datetimeFigureOut">
              <a:rPr lang="en-AU" smtClean="0"/>
              <a:t>10/07/2014</a:t>
            </a:fld>
            <a:endParaRPr lang="en-AU"/>
          </a:p>
        </p:txBody>
      </p:sp>
      <p:sp>
        <p:nvSpPr>
          <p:cNvPr id="14" name="Slide Number Placeholder 13"/>
          <p:cNvSpPr>
            <a:spLocks noGrp="1"/>
          </p:cNvSpPr>
          <p:nvPr>
            <p:ph type="sldNum" sz="quarter" idx="11"/>
          </p:nvPr>
        </p:nvSpPr>
        <p:spPr/>
        <p:txBody>
          <a:bodyPr/>
          <a:lstStyle/>
          <a:p>
            <a:fld id="{E2C7CFAB-4DAE-4AD6-B634-3A199867BB7F}"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780666F-E155-42D4-AEC4-B9CE5BB2AC22}" type="datetimeFigureOut">
              <a:rPr lang="en-AU" smtClean="0"/>
              <a:t>10/07/2014</a:t>
            </a:fld>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2C7CFAB-4DAE-4AD6-B634-3A199867BB7F}"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AstroDigitalVideo/ADVLib"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860526"/>
            <a:ext cx="7543800" cy="2152650"/>
          </a:xfrm>
        </p:spPr>
        <p:txBody>
          <a:bodyPr/>
          <a:lstStyle/>
          <a:p>
            <a:r>
              <a:rPr lang="en-AU" sz="4800" dirty="0"/>
              <a:t/>
            </a:r>
            <a:br>
              <a:rPr lang="en-AU" sz="4800" dirty="0"/>
            </a:br>
            <a:r>
              <a:rPr lang="en-AU" sz="4800" dirty="0" smtClean="0"/>
              <a:t>Recent Developments in  </a:t>
            </a:r>
            <a:r>
              <a:rPr lang="en-AU" sz="4800" dirty="0" err="1"/>
              <a:t>Tangra</a:t>
            </a:r>
            <a:r>
              <a:rPr lang="en-AU" sz="4800" dirty="0"/>
              <a:t> 3 </a:t>
            </a:r>
            <a:r>
              <a:rPr lang="en-AU" sz="4800" dirty="0" smtClean="0"/>
              <a:t>and the ADV File Format</a:t>
            </a:r>
            <a:br>
              <a:rPr lang="en-AU" sz="4800" dirty="0" smtClean="0"/>
            </a:br>
            <a:r>
              <a:rPr lang="en-AU" sz="4800" b="1" dirty="0"/>
              <a:t/>
            </a:r>
            <a:br>
              <a:rPr lang="en-AU" sz="4800" b="1" dirty="0"/>
            </a:br>
            <a:r>
              <a:rPr lang="en-AU" dirty="0"/>
              <a:t/>
            </a:r>
            <a:br>
              <a:rPr lang="en-AU" dirty="0"/>
            </a:br>
            <a:endParaRPr lang="en-AU" dirty="0"/>
          </a:p>
        </p:txBody>
      </p:sp>
      <p:sp>
        <p:nvSpPr>
          <p:cNvPr id="3" name="Subtitle 2"/>
          <p:cNvSpPr>
            <a:spLocks noGrp="1"/>
          </p:cNvSpPr>
          <p:nvPr>
            <p:ph type="subTitle" idx="1"/>
          </p:nvPr>
        </p:nvSpPr>
        <p:spPr>
          <a:xfrm>
            <a:off x="2133600" y="3391272"/>
            <a:ext cx="6172200" cy="685800"/>
          </a:xfrm>
        </p:spPr>
        <p:txBody>
          <a:bodyPr>
            <a:normAutofit fontScale="92500" lnSpcReduction="10000"/>
          </a:bodyPr>
          <a:lstStyle/>
          <a:p>
            <a:r>
              <a:rPr lang="en-AU" dirty="0" err="1" smtClean="0"/>
              <a:t>Hristo</a:t>
            </a:r>
            <a:r>
              <a:rPr lang="en-AU" dirty="0" smtClean="0"/>
              <a:t> Pavlov</a:t>
            </a:r>
          </a:p>
          <a:p>
            <a:r>
              <a:rPr lang="en-AU" dirty="0" smtClean="0"/>
              <a:t>IOTA Meeting 2014, College Park, MD, 13 July 2014</a:t>
            </a:r>
            <a:endParaRPr lang="en-AU" dirty="0"/>
          </a:p>
        </p:txBody>
      </p:sp>
    </p:spTree>
    <p:extLst>
      <p:ext uri="{BB962C8B-B14F-4D97-AF65-F5344CB8AC3E}">
        <p14:creationId xmlns:p14="http://schemas.microsoft.com/office/powerpoint/2010/main" val="1646504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Display ‘Modes’</a:t>
            </a:r>
            <a:endParaRPr lang="en-AU"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199984"/>
            <a:ext cx="3857749" cy="289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47" y="3210181"/>
            <a:ext cx="3860237" cy="288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88640"/>
            <a:ext cx="3837464" cy="286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229" y="188640"/>
            <a:ext cx="3896755" cy="291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35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Display Gamma</a:t>
            </a:r>
            <a:endParaRPr lang="en-AU"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3744416" cy="281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9" y="338317"/>
            <a:ext cx="3744415"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99" y="3278323"/>
            <a:ext cx="3742369" cy="281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284984"/>
            <a:ext cx="3744416" cy="281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993" y="2461071"/>
            <a:ext cx="41719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AOTA Integration</a:t>
            </a:r>
            <a:endParaRPr lang="en-AU" sz="3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42576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1484784"/>
            <a:ext cx="64865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33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9896" y="5754960"/>
            <a:ext cx="7543800" cy="914400"/>
          </a:xfrm>
        </p:spPr>
        <p:txBody>
          <a:bodyPr/>
          <a:lstStyle/>
          <a:p>
            <a:r>
              <a:rPr lang="en-AU" sz="3200" dirty="0" err="1" smtClean="0"/>
              <a:t>OccultWatcher</a:t>
            </a:r>
            <a:r>
              <a:rPr lang="en-AU" sz="3200" dirty="0" smtClean="0"/>
              <a:t> Integration</a:t>
            </a:r>
            <a:endParaRPr lang="en-AU" sz="32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663"/>
            <a:ext cx="2304256" cy="186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5517232"/>
            <a:ext cx="28803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C:\Videos\OccVideo.avi</a:t>
            </a:r>
            <a:endParaRPr lang="en-AU" dirty="0"/>
          </a:p>
        </p:txBody>
      </p:sp>
      <p:cxnSp>
        <p:nvCxnSpPr>
          <p:cNvPr id="6" name="Elbow Connector 5"/>
          <p:cNvCxnSpPr/>
          <p:nvPr/>
        </p:nvCxnSpPr>
        <p:spPr>
          <a:xfrm rot="10800000" flipH="1">
            <a:off x="539551" y="1336722"/>
            <a:ext cx="72008" cy="4360530"/>
          </a:xfrm>
          <a:prstGeom prst="bentConnector3">
            <a:avLst>
              <a:gd name="adj1" fmla="val -515365"/>
            </a:avLst>
          </a:prstGeom>
          <a:ln>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48774"/>
            <a:ext cx="4032448" cy="216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4099" idx="3"/>
            <a:endCxn id="4100" idx="1"/>
          </p:cNvCxnSpPr>
          <p:nvPr/>
        </p:nvCxnSpPr>
        <p:spPr>
          <a:xfrm flipV="1">
            <a:off x="2915816" y="1332350"/>
            <a:ext cx="1728192" cy="4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3568" y="2780928"/>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a:t>
            </a:r>
            <a:r>
              <a:rPr lang="en-AU" dirty="0"/>
              <a:t>:\Videos\OccVideo_AOTA_Event#1.jpg</a:t>
            </a:r>
          </a:p>
        </p:txBody>
      </p:sp>
      <p:sp>
        <p:nvSpPr>
          <p:cNvPr id="17" name="Rectangle 16"/>
          <p:cNvSpPr/>
          <p:nvPr/>
        </p:nvSpPr>
        <p:spPr>
          <a:xfrm>
            <a:off x="683568" y="3212976"/>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a:t>
            </a:r>
            <a:r>
              <a:rPr lang="en-AU" dirty="0"/>
              <a:t>:\Videos\OccVideo_AOTA_Xcorr.jpg</a:t>
            </a:r>
          </a:p>
        </p:txBody>
      </p:sp>
      <p:sp>
        <p:nvSpPr>
          <p:cNvPr id="18" name="Rectangle 17"/>
          <p:cNvSpPr/>
          <p:nvPr/>
        </p:nvSpPr>
        <p:spPr>
          <a:xfrm>
            <a:off x="683567" y="3645024"/>
            <a:ext cx="48245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a:t>
            </a:r>
            <a:r>
              <a:rPr lang="en-AU" dirty="0"/>
              <a:t>:\Videos\OccVideo_AOTA_Xcorr.jpg</a:t>
            </a:r>
          </a:p>
        </p:txBody>
      </p:sp>
      <p:cxnSp>
        <p:nvCxnSpPr>
          <p:cNvPr id="14" name="Elbow Connector 13"/>
          <p:cNvCxnSpPr>
            <a:stCxn id="4100" idx="2"/>
            <a:endCxn id="16" idx="0"/>
          </p:cNvCxnSpPr>
          <p:nvPr/>
        </p:nvCxnSpPr>
        <p:spPr>
          <a:xfrm rot="5400000">
            <a:off x="4695533" y="816228"/>
            <a:ext cx="365003" cy="35643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9550" y="5085184"/>
            <a:ext cx="338437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a:t>
            </a:r>
            <a:r>
              <a:rPr lang="en-AU" dirty="0"/>
              <a:t>:\</a:t>
            </a:r>
            <a:r>
              <a:rPr lang="en-AU" dirty="0" smtClean="0"/>
              <a:t>Videos\OccVideo.trep.xml</a:t>
            </a:r>
            <a:endParaRPr lang="en-AU" dirty="0"/>
          </a:p>
        </p:txBody>
      </p:sp>
      <p:cxnSp>
        <p:nvCxnSpPr>
          <p:cNvPr id="20" name="Elbow Connector 19"/>
          <p:cNvCxnSpPr>
            <a:stCxn id="4099" idx="2"/>
            <a:endCxn id="22" idx="1"/>
          </p:cNvCxnSpPr>
          <p:nvPr/>
        </p:nvCxnSpPr>
        <p:spPr>
          <a:xfrm rot="5400000">
            <a:off x="-346593" y="3154923"/>
            <a:ext cx="2996424" cy="1224138"/>
          </a:xfrm>
          <a:prstGeom prst="bentConnector4">
            <a:avLst>
              <a:gd name="adj1" fmla="val 10139"/>
              <a:gd name="adj2" fmla="val 118674"/>
            </a:avLst>
          </a:prstGeom>
          <a:ln>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3104964"/>
            <a:ext cx="3270779" cy="212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Elbow Connector 27"/>
          <p:cNvCxnSpPr>
            <a:stCxn id="22" idx="3"/>
            <a:endCxn id="4101" idx="1"/>
          </p:cNvCxnSpPr>
          <p:nvPr/>
        </p:nvCxnSpPr>
        <p:spPr>
          <a:xfrm flipV="1">
            <a:off x="3923928" y="4167082"/>
            <a:ext cx="1728192" cy="109812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5373216"/>
            <a:ext cx="2570163" cy="139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a:stCxn id="4101" idx="2"/>
            <a:endCxn id="4102" idx="0"/>
          </p:cNvCxnSpPr>
          <p:nvPr/>
        </p:nvCxnSpPr>
        <p:spPr>
          <a:xfrm>
            <a:off x="7287510" y="5229200"/>
            <a:ext cx="97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4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Mutual Events Reduction</a:t>
            </a:r>
            <a:endParaRPr lang="en-AU" sz="3200" dirty="0"/>
          </a:p>
        </p:txBody>
      </p:sp>
      <p:sp>
        <p:nvSpPr>
          <p:cNvPr id="7" name="Title 3"/>
          <p:cNvSpPr txBox="1">
            <a:spLocks/>
          </p:cNvSpPr>
          <p:nvPr/>
        </p:nvSpPr>
        <p:spPr>
          <a:xfrm>
            <a:off x="755650" y="4653136"/>
            <a:ext cx="7543800" cy="1584325"/>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r>
              <a:rPr lang="en-AU" sz="2900" dirty="0" smtClean="0"/>
              <a:t>New “Measurement Type”</a:t>
            </a:r>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r>
              <a:rPr lang="en-AU" sz="2900" dirty="0" smtClean="0"/>
              <a:t>Need to specify Occultation or Eclipse</a:t>
            </a:r>
            <a:endParaRPr lang="en-AU" sz="2900" dirty="0"/>
          </a:p>
          <a:p>
            <a:pPr marL="457200" indent="-457200" fontAlgn="auto">
              <a:spcAft>
                <a:spcPts val="0"/>
              </a:spcAft>
              <a:buFont typeface="Arial" charset="0"/>
              <a:buChar char="•"/>
              <a:defRPr/>
            </a:pPr>
            <a:endParaRPr lang="en-AU" sz="2900" dirty="0" smtClean="0"/>
          </a:p>
          <a:p>
            <a:pPr fontAlgn="auto">
              <a:spcAft>
                <a:spcPts val="0"/>
              </a:spcAft>
              <a:defRPr/>
            </a:pPr>
            <a:endParaRPr lang="en-AU" sz="29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44624"/>
            <a:ext cx="39814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21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Video Modelling</a:t>
            </a:r>
            <a:endParaRPr lang="en-AU"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35337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017" y="1549002"/>
            <a:ext cx="41243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876" y="3282552"/>
            <a:ext cx="29051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23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Close Targets Overlapping PSF Fitting</a:t>
            </a:r>
            <a:endParaRPr lang="en-AU"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872" y="1484784"/>
            <a:ext cx="4800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562" y="757089"/>
            <a:ext cx="2419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4664"/>
            <a:ext cx="7715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60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3D Polynomial Background</a:t>
            </a:r>
            <a:endParaRPr lang="en-AU" sz="3200" dirty="0"/>
          </a:p>
        </p:txBody>
      </p:sp>
      <p:sp>
        <p:nvSpPr>
          <p:cNvPr id="7" name="Title 3"/>
          <p:cNvSpPr txBox="1">
            <a:spLocks/>
          </p:cNvSpPr>
          <p:nvPr/>
        </p:nvSpPr>
        <p:spPr>
          <a:xfrm>
            <a:off x="755650" y="4581128"/>
            <a:ext cx="7543800" cy="1584325"/>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endParaRPr lang="en-AU" sz="2900" dirty="0" smtClean="0"/>
          </a:p>
          <a:p>
            <a:pPr fontAlgn="auto">
              <a:spcAft>
                <a:spcPts val="0"/>
              </a:spcAft>
              <a:defRPr/>
            </a:pPr>
            <a:endParaRPr lang="en-AU" sz="29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7" y="620688"/>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213" y="611163"/>
            <a:ext cx="10096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551" y="611163"/>
            <a:ext cx="10001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500883"/>
            <a:ext cx="10001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3213" y="2519933"/>
            <a:ext cx="9906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4075" y="2503146"/>
            <a:ext cx="98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733" y="4293096"/>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2263" y="4293096"/>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601" y="4304971"/>
            <a:ext cx="9810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9992" y="980728"/>
            <a:ext cx="1223412" cy="369332"/>
          </a:xfrm>
          <a:prstGeom prst="rect">
            <a:avLst/>
          </a:prstGeom>
          <a:noFill/>
        </p:spPr>
        <p:txBody>
          <a:bodyPr wrap="none" rtlCol="0">
            <a:spAutoFit/>
          </a:bodyPr>
          <a:lstStyle/>
          <a:p>
            <a:r>
              <a:rPr lang="en-AU" dirty="0" smtClean="0"/>
              <a:t>1-st Order</a:t>
            </a:r>
            <a:endParaRPr lang="en-AU" dirty="0"/>
          </a:p>
        </p:txBody>
      </p:sp>
      <p:sp>
        <p:nvSpPr>
          <p:cNvPr id="14" name="TextBox 13"/>
          <p:cNvSpPr txBox="1"/>
          <p:nvPr/>
        </p:nvSpPr>
        <p:spPr>
          <a:xfrm>
            <a:off x="4526988" y="2825804"/>
            <a:ext cx="1326004" cy="369332"/>
          </a:xfrm>
          <a:prstGeom prst="rect">
            <a:avLst/>
          </a:prstGeom>
          <a:noFill/>
        </p:spPr>
        <p:txBody>
          <a:bodyPr wrap="none" rtlCol="0">
            <a:spAutoFit/>
          </a:bodyPr>
          <a:lstStyle/>
          <a:p>
            <a:r>
              <a:rPr lang="en-AU" dirty="0" smtClean="0"/>
              <a:t>2-nd Order</a:t>
            </a:r>
            <a:endParaRPr lang="en-AU" dirty="0"/>
          </a:p>
        </p:txBody>
      </p:sp>
      <p:sp>
        <p:nvSpPr>
          <p:cNvPr id="15" name="TextBox 14"/>
          <p:cNvSpPr txBox="1"/>
          <p:nvPr/>
        </p:nvSpPr>
        <p:spPr>
          <a:xfrm>
            <a:off x="4499992" y="4606080"/>
            <a:ext cx="1282723" cy="369332"/>
          </a:xfrm>
          <a:prstGeom prst="rect">
            <a:avLst/>
          </a:prstGeom>
          <a:noFill/>
        </p:spPr>
        <p:txBody>
          <a:bodyPr wrap="none" rtlCol="0">
            <a:spAutoFit/>
          </a:bodyPr>
          <a:lstStyle/>
          <a:p>
            <a:r>
              <a:rPr lang="en-AU" dirty="0" smtClean="0"/>
              <a:t>3-rd Order</a:t>
            </a:r>
            <a:endParaRPr lang="en-AU" dirty="0"/>
          </a:p>
        </p:txBody>
      </p: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3047" y="1529332"/>
            <a:ext cx="22574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491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‘Background Glow’ Display </a:t>
            </a:r>
            <a:r>
              <a:rPr lang="en-AU" sz="3200" dirty="0" smtClean="0"/>
              <a:t>Mode</a:t>
            </a:r>
            <a:endParaRPr lang="en-AU"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60960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3277"/>
            <a:ext cx="37814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08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Separated and Combined Measurements</a:t>
            </a:r>
            <a:endParaRPr lang="en-AU" sz="3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27717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95" y="1628800"/>
            <a:ext cx="27813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95" y="2996952"/>
            <a:ext cx="27813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88640"/>
            <a:ext cx="5256584" cy="266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95" y="4581128"/>
            <a:ext cx="27813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3284984"/>
            <a:ext cx="529724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13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New Video File Formats</a:t>
            </a:r>
            <a:endParaRPr lang="en-AU" sz="3200" dirty="0"/>
          </a:p>
        </p:txBody>
      </p:sp>
      <p:sp>
        <p:nvSpPr>
          <p:cNvPr id="41" name="Title 1"/>
          <p:cNvSpPr txBox="1">
            <a:spLocks/>
          </p:cNvSpPr>
          <p:nvPr/>
        </p:nvSpPr>
        <p:spPr>
          <a:xfrm>
            <a:off x="1187624" y="3738736"/>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charset="0"/>
              <a:buChar char="•"/>
            </a:pPr>
            <a:r>
              <a:rPr lang="en-AU" sz="3200" dirty="0" smtClean="0"/>
              <a:t>ADV</a:t>
            </a:r>
          </a:p>
          <a:p>
            <a:endParaRPr lang="en-AU" sz="3200" dirty="0" smtClean="0"/>
          </a:p>
          <a:p>
            <a:endParaRPr lang="en-AU" sz="3200" dirty="0" smtClean="0"/>
          </a:p>
          <a:p>
            <a:endParaRPr lang="en-AU" sz="3200" dirty="0"/>
          </a:p>
          <a:p>
            <a:endParaRPr lang="en-AU" sz="3200" dirty="0"/>
          </a:p>
          <a:p>
            <a:pPr marL="457200" indent="-457200">
              <a:buFont typeface="Arial" charset="0"/>
              <a:buChar char="•"/>
            </a:pPr>
            <a:r>
              <a:rPr lang="en-AU" sz="3200" dirty="0" smtClean="0"/>
              <a:t>AAV</a:t>
            </a:r>
          </a:p>
          <a:p>
            <a:pPr marL="457200" indent="-457200">
              <a:buFont typeface="Arial" charset="0"/>
              <a:buChar char="•"/>
            </a:pPr>
            <a:endParaRPr lang="en-AU" sz="3200" dirty="0"/>
          </a:p>
        </p:txBody>
      </p:sp>
      <p:pic>
        <p:nvPicPr>
          <p:cNvPr id="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31253" y="188639"/>
            <a:ext cx="3713333" cy="2783779"/>
          </a:xfrm>
          <a:prstGeom prst="rect">
            <a:avLst/>
          </a:prstGeom>
        </p:spPr>
      </p:pic>
      <p:sp>
        <p:nvSpPr>
          <p:cNvPr id="2" name="TextBox 1"/>
          <p:cNvSpPr txBox="1"/>
          <p:nvPr/>
        </p:nvSpPr>
        <p:spPr>
          <a:xfrm>
            <a:off x="539552" y="1970750"/>
            <a:ext cx="4008341" cy="830997"/>
          </a:xfrm>
          <a:prstGeom prst="rect">
            <a:avLst/>
          </a:prstGeom>
          <a:noFill/>
        </p:spPr>
        <p:txBody>
          <a:bodyPr wrap="none" rtlCol="0">
            <a:spAutoFit/>
          </a:bodyPr>
          <a:lstStyle/>
          <a:p>
            <a:r>
              <a:rPr lang="en-AU" sz="2400" dirty="0" smtClean="0"/>
              <a:t>Astronomical Digital Video </a:t>
            </a:r>
          </a:p>
          <a:p>
            <a:r>
              <a:rPr lang="en-AU" sz="2400" dirty="0"/>
              <a:t> </a:t>
            </a:r>
            <a:r>
              <a:rPr lang="en-AU" sz="2400" dirty="0" smtClean="0"/>
              <a:t>          with ADVS</a:t>
            </a:r>
            <a:endParaRPr lang="en-AU" sz="2400" dirty="0"/>
          </a:p>
        </p:txBody>
      </p:sp>
      <p:sp>
        <p:nvSpPr>
          <p:cNvPr id="43" name="TextBox 42"/>
          <p:cNvSpPr txBox="1"/>
          <p:nvPr/>
        </p:nvSpPr>
        <p:spPr>
          <a:xfrm>
            <a:off x="467544" y="4459942"/>
            <a:ext cx="4397999" cy="830997"/>
          </a:xfrm>
          <a:prstGeom prst="rect">
            <a:avLst/>
          </a:prstGeom>
          <a:noFill/>
        </p:spPr>
        <p:txBody>
          <a:bodyPr wrap="none" rtlCol="0">
            <a:spAutoFit/>
          </a:bodyPr>
          <a:lstStyle/>
          <a:p>
            <a:r>
              <a:rPr lang="en-AU" sz="2400" dirty="0" smtClean="0"/>
              <a:t>Astronomical Analogue Video </a:t>
            </a:r>
          </a:p>
          <a:p>
            <a:r>
              <a:rPr lang="en-AU" sz="2400" dirty="0" smtClean="0"/>
              <a:t>        with </a:t>
            </a:r>
            <a:r>
              <a:rPr lang="en-AU" sz="2400" dirty="0" err="1" smtClean="0"/>
              <a:t>OccuRec</a:t>
            </a:r>
            <a:endParaRPr lang="en-AU"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9862" y="3136081"/>
            <a:ext cx="3734724" cy="274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256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Instrumental Stellar Magnitude Scale</a:t>
            </a:r>
            <a:endParaRPr lang="en-AU" sz="3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384" y="548680"/>
            <a:ext cx="68580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857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err="1" smtClean="0"/>
              <a:t>Tangra</a:t>
            </a:r>
            <a:r>
              <a:rPr lang="en-AU" sz="3200" dirty="0" smtClean="0"/>
              <a:t> is Open Source &amp; Cross Platform</a:t>
            </a:r>
            <a:endParaRPr lang="en-AU" sz="3200" dirty="0"/>
          </a:p>
        </p:txBody>
      </p:sp>
      <p:sp>
        <p:nvSpPr>
          <p:cNvPr id="7" name="Title 3"/>
          <p:cNvSpPr txBox="1">
            <a:spLocks/>
          </p:cNvSpPr>
          <p:nvPr/>
        </p:nvSpPr>
        <p:spPr>
          <a:xfrm>
            <a:off x="755650" y="4581128"/>
            <a:ext cx="7543800" cy="1584325"/>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Arial" charset="0"/>
              <a:buChar char="•"/>
              <a:defRPr/>
            </a:pPr>
            <a:r>
              <a:rPr lang="en-AU" sz="2900" dirty="0" smtClean="0"/>
              <a:t>Project Managed on </a:t>
            </a:r>
            <a:r>
              <a:rPr lang="en-AU" sz="2900" dirty="0" err="1" smtClean="0"/>
              <a:t>GitHub</a:t>
            </a:r>
            <a:r>
              <a:rPr lang="en-AU" sz="2900" dirty="0" smtClean="0"/>
              <a:t> </a:t>
            </a:r>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r>
              <a:rPr lang="en-AU" sz="2900" dirty="0" smtClean="0"/>
              <a:t>Open Source for Contributors and Researchers</a:t>
            </a:r>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r>
              <a:rPr lang="en-AU" sz="2900" dirty="0" err="1" smtClean="0"/>
              <a:t>Sciencewere</a:t>
            </a:r>
            <a:r>
              <a:rPr lang="en-AU" sz="2900" dirty="0" smtClean="0"/>
              <a:t> License (Similar to </a:t>
            </a:r>
            <a:r>
              <a:rPr lang="en-AU" sz="2900" dirty="0" err="1" smtClean="0"/>
              <a:t>OrbFit</a:t>
            </a:r>
            <a:r>
              <a:rPr lang="en-AU" sz="2900" dirty="0" smtClean="0"/>
              <a:t>)</a:t>
            </a:r>
          </a:p>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r>
              <a:rPr lang="en-AU" sz="2900" dirty="0" smtClean="0"/>
              <a:t>Cross-Platform on Windows, Linux and Mac OSX (Using C++ and the Mono Framework)</a:t>
            </a:r>
            <a:endParaRPr lang="en-AU" sz="2900" dirty="0"/>
          </a:p>
          <a:p>
            <a:pPr marL="457200" indent="-457200" fontAlgn="auto">
              <a:spcAft>
                <a:spcPts val="0"/>
              </a:spcAft>
              <a:buFont typeface="Arial" charset="0"/>
              <a:buChar char="•"/>
              <a:defRPr/>
            </a:pPr>
            <a:endParaRPr lang="en-AU" sz="2900" dirty="0" smtClean="0"/>
          </a:p>
          <a:p>
            <a:pPr fontAlgn="auto">
              <a:spcAft>
                <a:spcPts val="0"/>
              </a:spcAft>
              <a:defRPr/>
            </a:pPr>
            <a:endParaRPr lang="en-AU" sz="2900" dirty="0" smtClean="0"/>
          </a:p>
        </p:txBody>
      </p:sp>
    </p:spTree>
    <p:extLst>
      <p:ext uri="{BB962C8B-B14F-4D97-AF65-F5344CB8AC3E}">
        <p14:creationId xmlns:p14="http://schemas.microsoft.com/office/powerpoint/2010/main" val="195234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543800" cy="914400"/>
          </a:xfrm>
        </p:spPr>
        <p:txBody>
          <a:bodyPr/>
          <a:lstStyle/>
          <a:p>
            <a:r>
              <a:rPr lang="en-AU" dirty="0" smtClean="0"/>
              <a:t>Questions?</a:t>
            </a:r>
            <a:endParaRPr lang="en-AU" dirty="0"/>
          </a:p>
        </p:txBody>
      </p:sp>
      <p:sp>
        <p:nvSpPr>
          <p:cNvPr id="3" name="Title 3"/>
          <p:cNvSpPr txBox="1">
            <a:spLocks/>
          </p:cNvSpPr>
          <p:nvPr/>
        </p:nvSpPr>
        <p:spPr>
          <a:xfrm>
            <a:off x="755576" y="2348880"/>
            <a:ext cx="7543800" cy="465881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AU" sz="2900" dirty="0"/>
          </a:p>
          <a:p>
            <a:endParaRPr lang="en-AU" sz="2900" dirty="0"/>
          </a:p>
          <a:p>
            <a:endParaRPr lang="en-AU" sz="2900" dirty="0" smtClean="0"/>
          </a:p>
        </p:txBody>
      </p:sp>
      <p:sp>
        <p:nvSpPr>
          <p:cNvPr id="4" name="Title 3"/>
          <p:cNvSpPr txBox="1">
            <a:spLocks/>
          </p:cNvSpPr>
          <p:nvPr/>
        </p:nvSpPr>
        <p:spPr>
          <a:xfrm>
            <a:off x="468313" y="5589240"/>
            <a:ext cx="7831137" cy="914400"/>
          </a:xfrm>
          <a:prstGeom prst="rect">
            <a:avLst/>
          </a:prstGeom>
        </p:spPr>
        <p:txBody>
          <a:bodyPr anchor="b"/>
          <a:lst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AU" sz="3200" u="sng" dirty="0" smtClean="0">
                <a:solidFill>
                  <a:srgbClr val="FFFF00"/>
                </a:solidFill>
              </a:rPr>
              <a:t>http://www.hristopavlov.net/Tangra3</a:t>
            </a:r>
          </a:p>
          <a:p>
            <a:pPr fontAlgn="auto">
              <a:spcAft>
                <a:spcPts val="0"/>
              </a:spcAft>
              <a:defRPr/>
            </a:pPr>
            <a:endParaRPr lang="en-AU" sz="3200" u="sng" dirty="0">
              <a:solidFill>
                <a:srgbClr val="FFFF00"/>
              </a:solidFill>
            </a:endParaRPr>
          </a:p>
        </p:txBody>
      </p:sp>
      <p:sp>
        <p:nvSpPr>
          <p:cNvPr id="6" name="Title 3"/>
          <p:cNvSpPr txBox="1">
            <a:spLocks/>
          </p:cNvSpPr>
          <p:nvPr/>
        </p:nvSpPr>
        <p:spPr>
          <a:xfrm>
            <a:off x="468313" y="5682952"/>
            <a:ext cx="7831137" cy="914400"/>
          </a:xfrm>
          <a:prstGeom prst="rect">
            <a:avLst/>
          </a:prstGeom>
        </p:spPr>
        <p:txBody>
          <a:bodyPr anchor="b"/>
          <a:lst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AU" sz="3200" u="sng" dirty="0">
                <a:solidFill>
                  <a:srgbClr val="FFFF00"/>
                </a:solidFill>
              </a:rPr>
              <a:t>https://github.com/AstroDigitalVideo</a:t>
            </a:r>
          </a:p>
        </p:txBody>
      </p:sp>
    </p:spTree>
    <p:extLst>
      <p:ext uri="{BB962C8B-B14F-4D97-AF65-F5344CB8AC3E}">
        <p14:creationId xmlns:p14="http://schemas.microsoft.com/office/powerpoint/2010/main" val="1461954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ADV – The Open File Format of ADVS</a:t>
            </a:r>
            <a:endParaRPr lang="en-AU" sz="3200" dirty="0"/>
          </a:p>
        </p:txBody>
      </p:sp>
      <p:graphicFrame>
        <p:nvGraphicFramePr>
          <p:cNvPr id="4" name="Diagram 3"/>
          <p:cNvGraphicFramePr/>
          <p:nvPr>
            <p:extLst>
              <p:ext uri="{D42A27DB-BD31-4B8C-83A1-F6EECF244321}">
                <p14:modId xmlns:p14="http://schemas.microsoft.com/office/powerpoint/2010/main" val="2092486513"/>
              </p:ext>
            </p:extLst>
          </p:nvPr>
        </p:nvGraphicFramePr>
        <p:xfrm>
          <a:off x="388738" y="4797053"/>
          <a:ext cx="8064896"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6"/>
          <p:cNvSpPr>
            <a:spLocks noChangeArrowheads="1"/>
          </p:cNvSpPr>
          <p:nvPr/>
        </p:nvSpPr>
        <p:spPr bwMode="auto">
          <a:xfrm>
            <a:off x="892174" y="979910"/>
            <a:ext cx="2449512" cy="3025775"/>
          </a:xfrm>
          <a:prstGeom prst="rect">
            <a:avLst/>
          </a:prstGeom>
          <a:solidFill>
            <a:srgbClr val="FFFFFF"/>
          </a:solidFill>
          <a:ln w="63500" cmpd="thickThin">
            <a:solidFill>
              <a:srgbClr val="4F81BD"/>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en-US" altLang="en-US"/>
          </a:p>
        </p:txBody>
      </p:sp>
      <p:sp>
        <p:nvSpPr>
          <p:cNvPr id="6" name="Rectangle 7"/>
          <p:cNvSpPr>
            <a:spLocks noChangeArrowheads="1"/>
          </p:cNvSpPr>
          <p:nvPr/>
        </p:nvSpPr>
        <p:spPr bwMode="auto">
          <a:xfrm>
            <a:off x="1471611" y="1853035"/>
            <a:ext cx="1293813" cy="371475"/>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(BAND2)</a:t>
            </a:r>
            <a:endParaRPr lang="en-US" altLang="en-US"/>
          </a:p>
        </p:txBody>
      </p:sp>
      <p:sp>
        <p:nvSpPr>
          <p:cNvPr id="8" name="Rectangle 8"/>
          <p:cNvSpPr>
            <a:spLocks noChangeArrowheads="1"/>
          </p:cNvSpPr>
          <p:nvPr/>
        </p:nvSpPr>
        <p:spPr bwMode="auto">
          <a:xfrm>
            <a:off x="1471611" y="2357860"/>
            <a:ext cx="1293813" cy="373062"/>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(BAND3)</a:t>
            </a:r>
            <a:endParaRPr lang="en-US" altLang="en-US"/>
          </a:p>
        </p:txBody>
      </p:sp>
      <p:sp>
        <p:nvSpPr>
          <p:cNvPr id="9" name="Rectangle 9"/>
          <p:cNvSpPr>
            <a:spLocks noChangeArrowheads="1"/>
          </p:cNvSpPr>
          <p:nvPr/>
        </p:nvSpPr>
        <p:spPr bwMode="auto">
          <a:xfrm>
            <a:off x="1471611" y="1356147"/>
            <a:ext cx="1293813" cy="373063"/>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(BAND1)</a:t>
            </a:r>
            <a:endParaRPr lang="en-US" altLang="en-US"/>
          </a:p>
        </p:txBody>
      </p:sp>
      <p:sp>
        <p:nvSpPr>
          <p:cNvPr id="10" name="Rectangle 10"/>
          <p:cNvSpPr>
            <a:spLocks noChangeArrowheads="1"/>
          </p:cNvSpPr>
          <p:nvPr/>
        </p:nvSpPr>
        <p:spPr bwMode="auto">
          <a:xfrm>
            <a:off x="1471611" y="3361160"/>
            <a:ext cx="1293813" cy="371475"/>
          </a:xfrm>
          <a:prstGeom prst="rect">
            <a:avLst/>
          </a:prstGeom>
          <a:solidFill>
            <a:srgbClr val="FFFFFF"/>
          </a:solidFill>
          <a:ln w="63500" cmpd="thickThin">
            <a:solidFill>
              <a:srgbClr val="000000"/>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METADATA</a:t>
            </a:r>
            <a:endParaRPr lang="en-US" altLang="en-US"/>
          </a:p>
        </p:txBody>
      </p:sp>
      <p:sp>
        <p:nvSpPr>
          <p:cNvPr id="11" name="TextBox 11"/>
          <p:cNvSpPr txBox="1">
            <a:spLocks noChangeArrowheads="1"/>
          </p:cNvSpPr>
          <p:nvPr/>
        </p:nvSpPr>
        <p:spPr bwMode="auto">
          <a:xfrm>
            <a:off x="1612899" y="476672"/>
            <a:ext cx="151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2800" b="1"/>
              <a:t>FITS</a:t>
            </a:r>
          </a:p>
        </p:txBody>
      </p:sp>
      <p:sp>
        <p:nvSpPr>
          <p:cNvPr id="12" name="TextBox 12"/>
          <p:cNvSpPr txBox="1">
            <a:spLocks noChangeArrowheads="1"/>
          </p:cNvSpPr>
          <p:nvPr/>
        </p:nvSpPr>
        <p:spPr bwMode="auto">
          <a:xfrm>
            <a:off x="1541461" y="1413297"/>
            <a:ext cx="1176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IMAGE (BAND1)</a:t>
            </a:r>
          </a:p>
        </p:txBody>
      </p:sp>
      <p:sp>
        <p:nvSpPr>
          <p:cNvPr id="13" name="TextBox 13"/>
          <p:cNvSpPr txBox="1">
            <a:spLocks noChangeArrowheads="1"/>
          </p:cNvSpPr>
          <p:nvPr/>
        </p:nvSpPr>
        <p:spPr bwMode="auto">
          <a:xfrm>
            <a:off x="1541461" y="1916535"/>
            <a:ext cx="1185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IMAGE (BAND2)</a:t>
            </a:r>
          </a:p>
        </p:txBody>
      </p:sp>
      <p:sp>
        <p:nvSpPr>
          <p:cNvPr id="14" name="TextBox 14"/>
          <p:cNvSpPr txBox="1">
            <a:spLocks noChangeArrowheads="1"/>
          </p:cNvSpPr>
          <p:nvPr/>
        </p:nvSpPr>
        <p:spPr bwMode="auto">
          <a:xfrm>
            <a:off x="1541461" y="2421360"/>
            <a:ext cx="1185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IMAGE (BAND3)</a:t>
            </a:r>
          </a:p>
        </p:txBody>
      </p:sp>
      <p:sp>
        <p:nvSpPr>
          <p:cNvPr id="15" name="TextBox 15"/>
          <p:cNvSpPr txBox="1">
            <a:spLocks noChangeArrowheads="1"/>
          </p:cNvSpPr>
          <p:nvPr/>
        </p:nvSpPr>
        <p:spPr bwMode="auto">
          <a:xfrm>
            <a:off x="1684336" y="3429422"/>
            <a:ext cx="925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METADATA</a:t>
            </a:r>
          </a:p>
        </p:txBody>
      </p:sp>
      <p:sp>
        <p:nvSpPr>
          <p:cNvPr id="16" name="Rectangle 6"/>
          <p:cNvSpPr>
            <a:spLocks noChangeArrowheads="1"/>
          </p:cNvSpPr>
          <p:nvPr/>
        </p:nvSpPr>
        <p:spPr bwMode="auto">
          <a:xfrm>
            <a:off x="3557586" y="979910"/>
            <a:ext cx="4824413" cy="3025775"/>
          </a:xfrm>
          <a:prstGeom prst="rect">
            <a:avLst/>
          </a:prstGeom>
          <a:solidFill>
            <a:srgbClr val="FFFFFF"/>
          </a:solidFill>
          <a:ln w="63500" cmpd="thickThin">
            <a:solidFill>
              <a:srgbClr val="4F81BD"/>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en-US" altLang="en-US"/>
          </a:p>
        </p:txBody>
      </p:sp>
      <p:sp>
        <p:nvSpPr>
          <p:cNvPr id="17" name="TextBox 17"/>
          <p:cNvSpPr txBox="1">
            <a:spLocks noChangeArrowheads="1"/>
          </p:cNvSpPr>
          <p:nvPr/>
        </p:nvSpPr>
        <p:spPr bwMode="auto">
          <a:xfrm>
            <a:off x="5429249" y="476672"/>
            <a:ext cx="151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2800" b="1"/>
              <a:t>ADV</a:t>
            </a:r>
          </a:p>
        </p:txBody>
      </p:sp>
      <p:sp>
        <p:nvSpPr>
          <p:cNvPr id="18" name="Rectangle 9"/>
          <p:cNvSpPr>
            <a:spLocks noChangeArrowheads="1"/>
          </p:cNvSpPr>
          <p:nvPr/>
        </p:nvSpPr>
        <p:spPr bwMode="auto">
          <a:xfrm>
            <a:off x="3848099" y="1413297"/>
            <a:ext cx="1293812" cy="371475"/>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(BAND1)</a:t>
            </a:r>
            <a:endParaRPr lang="en-US" altLang="en-US"/>
          </a:p>
        </p:txBody>
      </p:sp>
      <p:sp>
        <p:nvSpPr>
          <p:cNvPr id="19" name="TextBox 19"/>
          <p:cNvSpPr txBox="1">
            <a:spLocks noChangeArrowheads="1"/>
          </p:cNvSpPr>
          <p:nvPr/>
        </p:nvSpPr>
        <p:spPr bwMode="auto">
          <a:xfrm>
            <a:off x="3629024" y="1124372"/>
            <a:ext cx="1901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STREAM1 (IMAGES/BAND1)</a:t>
            </a:r>
          </a:p>
        </p:txBody>
      </p:sp>
      <p:sp>
        <p:nvSpPr>
          <p:cNvPr id="20" name="TextBox 20"/>
          <p:cNvSpPr txBox="1">
            <a:spLocks noChangeArrowheads="1"/>
          </p:cNvSpPr>
          <p:nvPr/>
        </p:nvSpPr>
        <p:spPr bwMode="auto">
          <a:xfrm>
            <a:off x="3844924" y="1454572"/>
            <a:ext cx="698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FRAME1</a:t>
            </a:r>
          </a:p>
        </p:txBody>
      </p:sp>
      <p:sp>
        <p:nvSpPr>
          <p:cNvPr id="21" name="Rectangle 9"/>
          <p:cNvSpPr>
            <a:spLocks noChangeArrowheads="1"/>
          </p:cNvSpPr>
          <p:nvPr/>
        </p:nvSpPr>
        <p:spPr bwMode="auto">
          <a:xfrm>
            <a:off x="3916361" y="1687935"/>
            <a:ext cx="1293813" cy="373062"/>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(BAND1)</a:t>
            </a:r>
            <a:endParaRPr lang="en-US" altLang="en-US"/>
          </a:p>
        </p:txBody>
      </p:sp>
      <p:sp>
        <p:nvSpPr>
          <p:cNvPr id="22" name="Rectangle 9"/>
          <p:cNvSpPr>
            <a:spLocks noChangeArrowheads="1"/>
          </p:cNvSpPr>
          <p:nvPr/>
        </p:nvSpPr>
        <p:spPr bwMode="auto">
          <a:xfrm>
            <a:off x="3989386" y="1987972"/>
            <a:ext cx="1292225" cy="373063"/>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(BAND1)</a:t>
            </a:r>
            <a:endParaRPr lang="en-US" altLang="en-US"/>
          </a:p>
        </p:txBody>
      </p:sp>
      <p:sp>
        <p:nvSpPr>
          <p:cNvPr id="23" name="Rectangle 9"/>
          <p:cNvSpPr>
            <a:spLocks noChangeArrowheads="1"/>
          </p:cNvSpPr>
          <p:nvPr/>
        </p:nvSpPr>
        <p:spPr bwMode="auto">
          <a:xfrm>
            <a:off x="4060824" y="2276897"/>
            <a:ext cx="1292225" cy="373063"/>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(BAND1)</a:t>
            </a:r>
            <a:endParaRPr lang="en-US" altLang="en-US"/>
          </a:p>
        </p:txBody>
      </p:sp>
      <p:sp>
        <p:nvSpPr>
          <p:cNvPr id="24" name="Rectangle 9"/>
          <p:cNvSpPr>
            <a:spLocks noChangeArrowheads="1"/>
          </p:cNvSpPr>
          <p:nvPr/>
        </p:nvSpPr>
        <p:spPr bwMode="auto">
          <a:xfrm>
            <a:off x="4133849" y="2767435"/>
            <a:ext cx="1292225" cy="373062"/>
          </a:xfrm>
          <a:prstGeom prst="rect">
            <a:avLst/>
          </a:prstGeom>
          <a:solidFill>
            <a:srgbClr val="FFFFFF"/>
          </a:solidFill>
          <a:ln w="63500" cmpd="thickThin">
            <a:solidFill>
              <a:srgbClr val="9BBB59"/>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(BAND1)</a:t>
            </a:r>
            <a:endParaRPr lang="en-US" altLang="en-US"/>
          </a:p>
        </p:txBody>
      </p:sp>
      <p:sp>
        <p:nvSpPr>
          <p:cNvPr id="25" name="TextBox 25"/>
          <p:cNvSpPr txBox="1">
            <a:spLocks noChangeArrowheads="1"/>
          </p:cNvSpPr>
          <p:nvPr/>
        </p:nvSpPr>
        <p:spPr bwMode="auto">
          <a:xfrm>
            <a:off x="3940174" y="1741910"/>
            <a:ext cx="706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FRAME2</a:t>
            </a:r>
          </a:p>
        </p:txBody>
      </p:sp>
      <p:sp>
        <p:nvSpPr>
          <p:cNvPr id="26" name="TextBox 26"/>
          <p:cNvSpPr txBox="1">
            <a:spLocks noChangeArrowheads="1"/>
          </p:cNvSpPr>
          <p:nvPr/>
        </p:nvSpPr>
        <p:spPr bwMode="auto">
          <a:xfrm>
            <a:off x="3989386" y="2030835"/>
            <a:ext cx="706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FRAME3</a:t>
            </a:r>
          </a:p>
        </p:txBody>
      </p:sp>
      <p:sp>
        <p:nvSpPr>
          <p:cNvPr id="27" name="TextBox 27"/>
          <p:cNvSpPr txBox="1">
            <a:spLocks noChangeArrowheads="1"/>
          </p:cNvSpPr>
          <p:nvPr/>
        </p:nvSpPr>
        <p:spPr bwMode="auto">
          <a:xfrm>
            <a:off x="4060824" y="2318172"/>
            <a:ext cx="708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FRAME4</a:t>
            </a:r>
          </a:p>
        </p:txBody>
      </p:sp>
      <p:sp>
        <p:nvSpPr>
          <p:cNvPr id="28" name="TextBox 28"/>
          <p:cNvSpPr txBox="1">
            <a:spLocks noChangeArrowheads="1"/>
          </p:cNvSpPr>
          <p:nvPr/>
        </p:nvSpPr>
        <p:spPr bwMode="auto">
          <a:xfrm>
            <a:off x="4133849" y="2810297"/>
            <a:ext cx="78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 N</a:t>
            </a:r>
          </a:p>
        </p:txBody>
      </p:sp>
      <p:sp>
        <p:nvSpPr>
          <p:cNvPr id="29" name="Rectangle 10"/>
          <p:cNvSpPr>
            <a:spLocks noChangeArrowheads="1"/>
          </p:cNvSpPr>
          <p:nvPr/>
        </p:nvSpPr>
        <p:spPr bwMode="auto">
          <a:xfrm>
            <a:off x="3773486" y="3356397"/>
            <a:ext cx="2303463" cy="431800"/>
          </a:xfrm>
          <a:prstGeom prst="rect">
            <a:avLst/>
          </a:prstGeom>
          <a:solidFill>
            <a:srgbClr val="FFFFFF"/>
          </a:solidFill>
          <a:ln w="63500" cmpd="thickThin">
            <a:solidFill>
              <a:srgbClr val="000000"/>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METADATA</a:t>
            </a:r>
            <a:endParaRPr lang="en-US" altLang="en-US"/>
          </a:p>
        </p:txBody>
      </p:sp>
      <p:sp>
        <p:nvSpPr>
          <p:cNvPr id="30" name="TextBox 30"/>
          <p:cNvSpPr txBox="1">
            <a:spLocks noChangeArrowheads="1"/>
          </p:cNvSpPr>
          <p:nvPr/>
        </p:nvSpPr>
        <p:spPr bwMode="auto">
          <a:xfrm>
            <a:off x="4432299" y="3429422"/>
            <a:ext cx="925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METADATA</a:t>
            </a:r>
          </a:p>
        </p:txBody>
      </p:sp>
      <p:sp>
        <p:nvSpPr>
          <p:cNvPr id="31" name="TextBox 32"/>
          <p:cNvSpPr txBox="1">
            <a:spLocks noChangeArrowheads="1"/>
          </p:cNvSpPr>
          <p:nvPr/>
        </p:nvSpPr>
        <p:spPr bwMode="auto">
          <a:xfrm>
            <a:off x="5573711" y="1124372"/>
            <a:ext cx="2298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STREAM2 (STATUS DATA/BAND2)</a:t>
            </a:r>
          </a:p>
        </p:txBody>
      </p:sp>
      <p:sp>
        <p:nvSpPr>
          <p:cNvPr id="32" name="Rectangle 10"/>
          <p:cNvSpPr>
            <a:spLocks noChangeArrowheads="1"/>
          </p:cNvSpPr>
          <p:nvPr/>
        </p:nvSpPr>
        <p:spPr bwMode="auto">
          <a:xfrm>
            <a:off x="6221411" y="3356397"/>
            <a:ext cx="1944688" cy="431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spcAft>
                <a:spcPts val="1000"/>
              </a:spcAft>
              <a:defRPr/>
            </a:pPr>
            <a:r>
              <a:rPr lang="en-AU" sz="1100" dirty="0">
                <a:solidFill>
                  <a:schemeClr val="tx1"/>
                </a:solidFill>
                <a:latin typeface="Calibri" pitchFamily="34" charset="0"/>
              </a:rPr>
              <a:t>METADATA</a:t>
            </a:r>
            <a:endParaRPr lang="en-US" dirty="0">
              <a:solidFill>
                <a:schemeClr val="tx1"/>
              </a:solidFill>
            </a:endParaRPr>
          </a:p>
        </p:txBody>
      </p:sp>
      <p:sp>
        <p:nvSpPr>
          <p:cNvPr id="33" name="TextBox 43"/>
          <p:cNvSpPr txBox="1">
            <a:spLocks noChangeArrowheads="1"/>
          </p:cNvSpPr>
          <p:nvPr/>
        </p:nvSpPr>
        <p:spPr bwMode="auto">
          <a:xfrm>
            <a:off x="6365874" y="3429422"/>
            <a:ext cx="157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INDEX (FAST ACCESS)</a:t>
            </a:r>
          </a:p>
        </p:txBody>
      </p:sp>
      <p:sp>
        <p:nvSpPr>
          <p:cNvPr id="34" name="Rectangle 11"/>
          <p:cNvSpPr>
            <a:spLocks noChangeArrowheads="1"/>
          </p:cNvSpPr>
          <p:nvPr/>
        </p:nvSpPr>
        <p:spPr bwMode="auto">
          <a:xfrm>
            <a:off x="6221411" y="2780135"/>
            <a:ext cx="1295400" cy="360362"/>
          </a:xfrm>
          <a:prstGeom prst="rect">
            <a:avLst/>
          </a:prstGeom>
          <a:solidFill>
            <a:srgbClr val="FFFFFF"/>
          </a:solidFill>
          <a:ln w="63500" cmpd="thickThin">
            <a:solidFill>
              <a:srgbClr val="4BACC6"/>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(BAND3)</a:t>
            </a:r>
            <a:endParaRPr lang="en-US" altLang="en-US"/>
          </a:p>
        </p:txBody>
      </p:sp>
      <p:sp>
        <p:nvSpPr>
          <p:cNvPr id="35" name="TextBox 41"/>
          <p:cNvSpPr txBox="1">
            <a:spLocks noChangeArrowheads="1"/>
          </p:cNvSpPr>
          <p:nvPr/>
        </p:nvSpPr>
        <p:spPr bwMode="auto">
          <a:xfrm>
            <a:off x="6221411" y="2822997"/>
            <a:ext cx="78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 N</a:t>
            </a:r>
          </a:p>
        </p:txBody>
      </p:sp>
      <p:sp>
        <p:nvSpPr>
          <p:cNvPr id="36" name="Rectangle 11"/>
          <p:cNvSpPr>
            <a:spLocks noChangeArrowheads="1"/>
          </p:cNvSpPr>
          <p:nvPr/>
        </p:nvSpPr>
        <p:spPr bwMode="auto">
          <a:xfrm>
            <a:off x="5934074" y="1413297"/>
            <a:ext cx="1295400" cy="358775"/>
          </a:xfrm>
          <a:prstGeom prst="rect">
            <a:avLst/>
          </a:prstGeom>
          <a:solidFill>
            <a:srgbClr val="FFFFFF"/>
          </a:solidFill>
          <a:ln w="63500" cmpd="thickThin">
            <a:solidFill>
              <a:srgbClr val="4BACC6"/>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(BAND3)</a:t>
            </a:r>
            <a:endParaRPr lang="en-US" altLang="en-US"/>
          </a:p>
        </p:txBody>
      </p:sp>
      <p:sp>
        <p:nvSpPr>
          <p:cNvPr id="37" name="Rectangle 11"/>
          <p:cNvSpPr>
            <a:spLocks noChangeArrowheads="1"/>
          </p:cNvSpPr>
          <p:nvPr/>
        </p:nvSpPr>
        <p:spPr bwMode="auto">
          <a:xfrm>
            <a:off x="6005511" y="1700635"/>
            <a:ext cx="1295400" cy="360362"/>
          </a:xfrm>
          <a:prstGeom prst="rect">
            <a:avLst/>
          </a:prstGeom>
          <a:solidFill>
            <a:srgbClr val="FFFFFF"/>
          </a:solidFill>
          <a:ln w="63500" cmpd="thickThin">
            <a:solidFill>
              <a:srgbClr val="4BACC6"/>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(BAND3)</a:t>
            </a:r>
            <a:endParaRPr lang="en-US" altLang="en-US"/>
          </a:p>
        </p:txBody>
      </p:sp>
      <p:sp>
        <p:nvSpPr>
          <p:cNvPr id="38" name="Rectangle 11"/>
          <p:cNvSpPr>
            <a:spLocks noChangeArrowheads="1"/>
          </p:cNvSpPr>
          <p:nvPr/>
        </p:nvSpPr>
        <p:spPr bwMode="auto">
          <a:xfrm>
            <a:off x="6076949" y="1987972"/>
            <a:ext cx="1296987" cy="360363"/>
          </a:xfrm>
          <a:prstGeom prst="rect">
            <a:avLst/>
          </a:prstGeom>
          <a:solidFill>
            <a:srgbClr val="FFFFFF"/>
          </a:solidFill>
          <a:ln w="63500" cmpd="thickThin">
            <a:solidFill>
              <a:srgbClr val="4BACC6"/>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(BAND3)</a:t>
            </a:r>
            <a:endParaRPr lang="en-US" altLang="en-US"/>
          </a:p>
        </p:txBody>
      </p:sp>
      <p:sp>
        <p:nvSpPr>
          <p:cNvPr id="39" name="Rectangle 11"/>
          <p:cNvSpPr>
            <a:spLocks noChangeArrowheads="1"/>
          </p:cNvSpPr>
          <p:nvPr/>
        </p:nvSpPr>
        <p:spPr bwMode="auto">
          <a:xfrm>
            <a:off x="6149974" y="2276897"/>
            <a:ext cx="1295400" cy="360363"/>
          </a:xfrm>
          <a:prstGeom prst="rect">
            <a:avLst/>
          </a:prstGeom>
          <a:solidFill>
            <a:srgbClr val="FFFFFF"/>
          </a:solidFill>
          <a:ln w="63500" cmpd="thickThin">
            <a:solidFill>
              <a:srgbClr val="4BACC6"/>
            </a:solidFill>
            <a:miter lim="800000"/>
            <a:headEnd/>
            <a:tailEnd/>
          </a:ln>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Aft>
                <a:spcPts val="1000"/>
              </a:spcAft>
            </a:pPr>
            <a:r>
              <a:rPr lang="en-AU" altLang="en-US" sz="1100">
                <a:latin typeface="Calibri" pitchFamily="34" charset="0"/>
              </a:rPr>
              <a:t>IMAGE (BAND3)</a:t>
            </a:r>
            <a:endParaRPr lang="en-US" altLang="en-US"/>
          </a:p>
        </p:txBody>
      </p:sp>
      <p:sp>
        <p:nvSpPr>
          <p:cNvPr id="41" name="TextBox 40"/>
          <p:cNvSpPr txBox="1">
            <a:spLocks noChangeArrowheads="1"/>
          </p:cNvSpPr>
          <p:nvPr/>
        </p:nvSpPr>
        <p:spPr bwMode="auto">
          <a:xfrm>
            <a:off x="6153149" y="2305472"/>
            <a:ext cx="706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FRAME4</a:t>
            </a:r>
          </a:p>
        </p:txBody>
      </p:sp>
      <p:sp>
        <p:nvSpPr>
          <p:cNvPr id="42" name="TextBox 39"/>
          <p:cNvSpPr txBox="1">
            <a:spLocks noChangeArrowheads="1"/>
          </p:cNvSpPr>
          <p:nvPr/>
        </p:nvSpPr>
        <p:spPr bwMode="auto">
          <a:xfrm>
            <a:off x="6080124" y="2018135"/>
            <a:ext cx="708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FRAME3</a:t>
            </a:r>
          </a:p>
        </p:txBody>
      </p:sp>
      <p:sp>
        <p:nvSpPr>
          <p:cNvPr id="43" name="TextBox 38"/>
          <p:cNvSpPr txBox="1">
            <a:spLocks noChangeArrowheads="1"/>
          </p:cNvSpPr>
          <p:nvPr/>
        </p:nvSpPr>
        <p:spPr bwMode="auto">
          <a:xfrm>
            <a:off x="6030911" y="1729210"/>
            <a:ext cx="708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FRAME2</a:t>
            </a:r>
          </a:p>
        </p:txBody>
      </p:sp>
      <p:sp>
        <p:nvSpPr>
          <p:cNvPr id="44" name="TextBox 33"/>
          <p:cNvSpPr txBox="1">
            <a:spLocks noChangeArrowheads="1"/>
          </p:cNvSpPr>
          <p:nvPr/>
        </p:nvSpPr>
        <p:spPr bwMode="auto">
          <a:xfrm>
            <a:off x="5937249" y="1441872"/>
            <a:ext cx="696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1000" b="1">
                <a:solidFill>
                  <a:schemeClr val="bg2"/>
                </a:solidFill>
              </a:rPr>
              <a:t>FRAME1</a:t>
            </a:r>
          </a:p>
        </p:txBody>
      </p:sp>
      <p:sp>
        <p:nvSpPr>
          <p:cNvPr id="45" name="TextBox 17"/>
          <p:cNvSpPr txBox="1">
            <a:spLocks noChangeArrowheads="1"/>
          </p:cNvSpPr>
          <p:nvPr/>
        </p:nvSpPr>
        <p:spPr bwMode="auto">
          <a:xfrm>
            <a:off x="1108074" y="4221585"/>
            <a:ext cx="7273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AU" altLang="en-US" sz="2800" b="1"/>
              <a:t>Astro Digital Video (ADV) File Structure </a:t>
            </a:r>
          </a:p>
        </p:txBody>
      </p:sp>
    </p:spTree>
    <p:extLst>
      <p:ext uri="{BB962C8B-B14F-4D97-AF65-F5344CB8AC3E}">
        <p14:creationId xmlns:p14="http://schemas.microsoft.com/office/powerpoint/2010/main" val="39579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linds(horizontal)">
                                      <p:cBhvr>
                                        <p:cTn id="46" dur="500"/>
                                        <p:tgtEl>
                                          <p:spTgt spid="3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linds(horizontal)">
                                      <p:cBhvr>
                                        <p:cTn id="49" dur="500"/>
                                        <p:tgtEl>
                                          <p:spTgt spid="3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linds(horizontal)">
                                      <p:cBhvr>
                                        <p:cTn id="55" dur="500"/>
                                        <p:tgtEl>
                                          <p:spTgt spid="3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linds(horizontal)">
                                      <p:cBhvr>
                                        <p:cTn id="64" dur="500"/>
                                        <p:tgtEl>
                                          <p:spTgt spid="4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blinds(horizontal)">
                                      <p:cBhvr>
                                        <p:cTn id="73" dur="500"/>
                                        <p:tgtEl>
                                          <p:spTgt spid="4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linds(horizontal)">
                                      <p:cBhvr>
                                        <p:cTn id="79" dur="500"/>
                                        <p:tgtEl>
                                          <p:spTgt spid="3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linds(horizontal)">
                                      <p:cBhvr>
                                        <p:cTn id="88" dur="5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blinds(horizontal)">
                                      <p:cBhvr>
                                        <p:cTn id="93" dur="500"/>
                                        <p:tgtEl>
                                          <p:spTgt spid="45"/>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linds(horizont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6" grpId="0" animBg="1"/>
      <p:bldP spid="17" grpId="0"/>
      <p:bldP spid="18" grpId="0" animBg="1"/>
      <p:bldP spid="19" grpId="0"/>
      <p:bldP spid="20" grpId="0"/>
      <p:bldP spid="21" grpId="0" animBg="1"/>
      <p:bldP spid="22" grpId="0" animBg="1"/>
      <p:bldP spid="23" grpId="0" animBg="1"/>
      <p:bldP spid="24" grpId="0" animBg="1"/>
      <p:bldP spid="25" grpId="0"/>
      <p:bldP spid="26" grpId="0"/>
      <p:bldP spid="27" grpId="0"/>
      <p:bldP spid="28" grpId="0"/>
      <p:bldP spid="29" grpId="0" animBg="1"/>
      <p:bldP spid="30" grpId="0"/>
      <p:bldP spid="31" grpId="0"/>
      <p:bldP spid="32" grpId="0" animBg="1"/>
      <p:bldP spid="33" grpId="0"/>
      <p:bldP spid="34" grpId="0" animBg="1"/>
      <p:bldP spid="35" grpId="0"/>
      <p:bldP spid="36" grpId="0" animBg="1"/>
      <p:bldP spid="37" grpId="0" animBg="1"/>
      <p:bldP spid="38" grpId="0" animBg="1"/>
      <p:bldP spid="39" grpId="0" animBg="1"/>
      <p:bldP spid="41" grpId="0"/>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Typical Non-Image Data Stored in ADV</a:t>
            </a:r>
            <a:endParaRPr lang="en-AU" sz="3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050" y="935160"/>
            <a:ext cx="6310732" cy="508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4585913" cy="369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737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ADV version 2 and </a:t>
            </a:r>
            <a:r>
              <a:rPr lang="en-AU" sz="3200" dirty="0" err="1" smtClean="0"/>
              <a:t>AdvLib</a:t>
            </a:r>
            <a:endParaRPr lang="en-AU" sz="3200" dirty="0"/>
          </a:p>
        </p:txBody>
      </p:sp>
      <p:sp>
        <p:nvSpPr>
          <p:cNvPr id="7" name="Title 3"/>
          <p:cNvSpPr txBox="1">
            <a:spLocks/>
          </p:cNvSpPr>
          <p:nvPr/>
        </p:nvSpPr>
        <p:spPr>
          <a:xfrm>
            <a:off x="546226" y="5013176"/>
            <a:ext cx="7543800" cy="1584325"/>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Arial" charset="0"/>
              <a:buChar char="•"/>
              <a:defRPr/>
            </a:pPr>
            <a:r>
              <a:rPr lang="en-AU" sz="2700" dirty="0" smtClean="0"/>
              <a:t>New </a:t>
            </a:r>
            <a:r>
              <a:rPr lang="en-AU" sz="2700" dirty="0" smtClean="0"/>
              <a:t>ADV version </a:t>
            </a:r>
            <a:r>
              <a:rPr lang="en-AU" sz="2700" dirty="0" smtClean="0"/>
              <a:t>2 being developed</a:t>
            </a:r>
          </a:p>
          <a:p>
            <a:pPr fontAlgn="auto">
              <a:spcAft>
                <a:spcPts val="0"/>
              </a:spcAft>
              <a:defRPr/>
            </a:pPr>
            <a:r>
              <a:rPr lang="en-AU" sz="2700" dirty="0"/>
              <a:t>	</a:t>
            </a:r>
            <a:r>
              <a:rPr lang="en-AU" sz="2700" dirty="0" smtClean="0"/>
              <a:t>- Lagarith16 lossless compression</a:t>
            </a:r>
          </a:p>
          <a:p>
            <a:pPr fontAlgn="auto">
              <a:spcAft>
                <a:spcPts val="0"/>
              </a:spcAft>
              <a:defRPr/>
            </a:pPr>
            <a:r>
              <a:rPr lang="en-AU" sz="2700" dirty="0"/>
              <a:t>	</a:t>
            </a:r>
            <a:r>
              <a:rPr lang="en-AU" sz="2700" dirty="0" smtClean="0"/>
              <a:t>- More powerful and extensible</a:t>
            </a:r>
          </a:p>
          <a:p>
            <a:pPr fontAlgn="auto">
              <a:spcAft>
                <a:spcPts val="0"/>
              </a:spcAft>
              <a:defRPr/>
            </a:pPr>
            <a:r>
              <a:rPr lang="en-AU" sz="2700" dirty="0"/>
              <a:t>	</a:t>
            </a:r>
            <a:r>
              <a:rPr lang="en-AU" sz="2700" dirty="0" smtClean="0"/>
              <a:t>- Larger development group</a:t>
            </a:r>
          </a:p>
          <a:p>
            <a:pPr marL="457200" indent="-457200" fontAlgn="auto">
              <a:spcAft>
                <a:spcPts val="0"/>
              </a:spcAft>
              <a:buFont typeface="Arial" charset="0"/>
              <a:buChar char="•"/>
              <a:defRPr/>
            </a:pPr>
            <a:endParaRPr lang="en-AU" sz="2700" dirty="0" smtClean="0"/>
          </a:p>
          <a:p>
            <a:pPr marL="457200" indent="-457200" fontAlgn="auto">
              <a:spcAft>
                <a:spcPts val="0"/>
              </a:spcAft>
              <a:buFont typeface="Arial" charset="0"/>
              <a:buChar char="•"/>
              <a:defRPr/>
            </a:pPr>
            <a:r>
              <a:rPr lang="en-AU" sz="2700" dirty="0" smtClean="0"/>
              <a:t>Open source C++ and C# libraries available to record in ADV format</a:t>
            </a:r>
          </a:p>
          <a:p>
            <a:pPr fontAlgn="auto">
              <a:spcAft>
                <a:spcPts val="0"/>
              </a:spcAft>
              <a:defRPr/>
            </a:pPr>
            <a:r>
              <a:rPr lang="en-AU" sz="2700" dirty="0" smtClean="0">
                <a:hlinkClick r:id="rId3"/>
              </a:rPr>
              <a:t>https</a:t>
            </a:r>
            <a:r>
              <a:rPr lang="en-AU" sz="2700" dirty="0">
                <a:hlinkClick r:id="rId3"/>
              </a:rPr>
              <a:t>://</a:t>
            </a:r>
            <a:r>
              <a:rPr lang="en-AU" sz="2700" dirty="0" smtClean="0">
                <a:hlinkClick r:id="rId3"/>
              </a:rPr>
              <a:t>github.com/AstroDigitalVideo/ADVLib</a:t>
            </a:r>
            <a:endParaRPr lang="en-AU" sz="2700" dirty="0" smtClean="0"/>
          </a:p>
          <a:p>
            <a:pPr fontAlgn="auto">
              <a:spcAft>
                <a:spcPts val="0"/>
              </a:spcAft>
              <a:defRPr/>
            </a:pPr>
            <a:endParaRPr lang="en-AU" sz="2700" dirty="0"/>
          </a:p>
          <a:p>
            <a:pPr marL="457200" indent="-457200" fontAlgn="auto">
              <a:spcAft>
                <a:spcPts val="0"/>
              </a:spcAft>
              <a:buFont typeface="Arial" charset="0"/>
              <a:buChar char="•"/>
              <a:defRPr/>
            </a:pPr>
            <a:r>
              <a:rPr lang="en-AU" sz="2700" dirty="0" smtClean="0"/>
              <a:t>ADV (ver1) Already used by other software</a:t>
            </a:r>
          </a:p>
          <a:p>
            <a:pPr fontAlgn="auto">
              <a:spcAft>
                <a:spcPts val="0"/>
              </a:spcAft>
              <a:defRPr/>
            </a:pPr>
            <a:r>
              <a:rPr lang="en-AU" sz="2700" dirty="0" smtClean="0"/>
              <a:t>	- </a:t>
            </a:r>
            <a:r>
              <a:rPr lang="en-AU" sz="2700" dirty="0" err="1" smtClean="0"/>
              <a:t>Genika</a:t>
            </a:r>
            <a:r>
              <a:rPr lang="en-AU" sz="2700" dirty="0" smtClean="0"/>
              <a:t> Trigger</a:t>
            </a:r>
          </a:p>
          <a:p>
            <a:pPr fontAlgn="auto">
              <a:spcAft>
                <a:spcPts val="0"/>
              </a:spcAft>
              <a:defRPr/>
            </a:pPr>
            <a:r>
              <a:rPr lang="en-AU" sz="2700" dirty="0"/>
              <a:t>	- </a:t>
            </a:r>
            <a:r>
              <a:rPr lang="en-AU" sz="2700" dirty="0" err="1" smtClean="0"/>
              <a:t>Holenstein’s</a:t>
            </a:r>
            <a:r>
              <a:rPr lang="en-AU" sz="2700" dirty="0" smtClean="0"/>
              <a:t> High </a:t>
            </a:r>
            <a:r>
              <a:rPr lang="en-AU" sz="2700" dirty="0" smtClean="0"/>
              <a:t>Speed Video Recorder</a:t>
            </a:r>
            <a:endParaRPr lang="en-AU" sz="2700" dirty="0"/>
          </a:p>
          <a:p>
            <a:pPr marL="457200" indent="-457200" fontAlgn="auto">
              <a:spcAft>
                <a:spcPts val="0"/>
              </a:spcAft>
              <a:buFont typeface="Arial" charset="0"/>
              <a:buChar char="•"/>
              <a:defRPr/>
            </a:pPr>
            <a:endParaRPr lang="en-AU" sz="2900" dirty="0" smtClean="0"/>
          </a:p>
          <a:p>
            <a:pPr fontAlgn="auto">
              <a:spcAft>
                <a:spcPts val="0"/>
              </a:spcAft>
              <a:defRPr/>
            </a:pPr>
            <a:endParaRPr lang="en-AU" sz="2900" dirty="0" smtClean="0"/>
          </a:p>
        </p:txBody>
      </p:sp>
    </p:spTree>
    <p:extLst>
      <p:ext uri="{BB962C8B-B14F-4D97-AF65-F5344CB8AC3E}">
        <p14:creationId xmlns:p14="http://schemas.microsoft.com/office/powerpoint/2010/main" val="199305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AAV Files and </a:t>
            </a:r>
            <a:r>
              <a:rPr lang="en-AU" sz="3200" dirty="0" err="1" smtClean="0"/>
              <a:t>OccuRec</a:t>
            </a:r>
            <a:endParaRPr lang="en-AU" sz="32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898" y="1052736"/>
            <a:ext cx="588540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898" y="1052736"/>
            <a:ext cx="586720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8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New </a:t>
            </a:r>
            <a:r>
              <a:rPr lang="en-AU" sz="3200" dirty="0" err="1" smtClean="0"/>
              <a:t>Tangra</a:t>
            </a:r>
            <a:r>
              <a:rPr lang="en-AU" sz="3200" dirty="0" smtClean="0"/>
              <a:t> 3 Features</a:t>
            </a:r>
            <a:endParaRPr lang="en-AU" sz="3200" dirty="0"/>
          </a:p>
        </p:txBody>
      </p:sp>
      <p:sp>
        <p:nvSpPr>
          <p:cNvPr id="7" name="Title 3"/>
          <p:cNvSpPr txBox="1">
            <a:spLocks/>
          </p:cNvSpPr>
          <p:nvPr/>
        </p:nvSpPr>
        <p:spPr>
          <a:xfrm>
            <a:off x="755650" y="6237312"/>
            <a:ext cx="7543800" cy="1584325"/>
          </a:xfrm>
          <a:prstGeom prst="rect">
            <a:avLst/>
          </a:prstGeom>
        </p:spPr>
        <p:txBody>
          <a:bodyPr anchor="b"/>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fontAlgn="auto">
              <a:spcAft>
                <a:spcPts val="0"/>
              </a:spcAft>
              <a:buFont typeface="Arial" charset="0"/>
              <a:buChar char="•"/>
              <a:defRPr/>
            </a:pPr>
            <a:r>
              <a:rPr lang="en-AU" sz="2900" dirty="0" smtClean="0"/>
              <a:t>IOTA-VTI Timestamp OCR-</a:t>
            </a:r>
            <a:r>
              <a:rPr lang="en-AU" sz="2900" dirty="0" err="1" smtClean="0"/>
              <a:t>ing</a:t>
            </a:r>
            <a:endParaRPr lang="en-AU" sz="2900" dirty="0" smtClean="0"/>
          </a:p>
          <a:p>
            <a:pPr marL="457200" indent="-457200" fontAlgn="auto">
              <a:spcAft>
                <a:spcPts val="0"/>
              </a:spcAft>
              <a:buFont typeface="Arial" charset="0"/>
              <a:buChar char="•"/>
              <a:defRPr/>
            </a:pPr>
            <a:r>
              <a:rPr lang="en-AU" sz="2900" dirty="0" smtClean="0"/>
              <a:t>New Tracking Engine</a:t>
            </a:r>
          </a:p>
          <a:p>
            <a:pPr marL="457200" indent="-457200" fontAlgn="auto">
              <a:spcAft>
                <a:spcPts val="0"/>
              </a:spcAft>
              <a:buFont typeface="Arial" charset="0"/>
              <a:buChar char="•"/>
              <a:defRPr/>
            </a:pPr>
            <a:r>
              <a:rPr lang="en-AU" sz="2900" dirty="0" smtClean="0"/>
              <a:t>Display Mode Enhancements</a:t>
            </a:r>
          </a:p>
          <a:p>
            <a:pPr marL="457200" indent="-457200" fontAlgn="auto">
              <a:spcAft>
                <a:spcPts val="0"/>
              </a:spcAft>
              <a:buFont typeface="Arial" charset="0"/>
              <a:buChar char="•"/>
              <a:defRPr/>
            </a:pPr>
            <a:r>
              <a:rPr lang="en-AU" sz="2900" dirty="0" smtClean="0"/>
              <a:t>Integration with Occult’s AOTA and </a:t>
            </a:r>
            <a:r>
              <a:rPr lang="en-AU" sz="2900" dirty="0" err="1" smtClean="0"/>
              <a:t>OccultWatcher</a:t>
            </a:r>
            <a:endParaRPr lang="en-AU" sz="2900" dirty="0" smtClean="0"/>
          </a:p>
          <a:p>
            <a:pPr marL="457200" indent="-457200" fontAlgn="auto">
              <a:spcAft>
                <a:spcPts val="0"/>
              </a:spcAft>
              <a:buFont typeface="Arial" charset="0"/>
              <a:buChar char="•"/>
              <a:defRPr/>
            </a:pPr>
            <a:r>
              <a:rPr lang="en-AU" sz="2900" dirty="0" smtClean="0"/>
              <a:t>Mutual Events Reduction</a:t>
            </a:r>
          </a:p>
          <a:p>
            <a:pPr marL="457200" indent="-457200" fontAlgn="auto">
              <a:spcAft>
                <a:spcPts val="0"/>
              </a:spcAft>
              <a:buFont typeface="Arial" charset="0"/>
              <a:buChar char="•"/>
              <a:defRPr/>
            </a:pPr>
            <a:r>
              <a:rPr lang="en-AU" sz="2900" dirty="0" smtClean="0"/>
              <a:t>‘Overlapping’ Objects PSF Fitting</a:t>
            </a:r>
          </a:p>
          <a:p>
            <a:pPr marL="457200" indent="-457200" fontAlgn="auto">
              <a:spcAft>
                <a:spcPts val="0"/>
              </a:spcAft>
              <a:buFont typeface="Arial" charset="0"/>
              <a:buChar char="•"/>
              <a:defRPr/>
            </a:pPr>
            <a:r>
              <a:rPr lang="en-AU" sz="2900" dirty="0" smtClean="0"/>
              <a:t>3D Polynomial Background Support</a:t>
            </a:r>
          </a:p>
          <a:p>
            <a:pPr marL="457200" indent="-457200" fontAlgn="auto">
              <a:spcAft>
                <a:spcPts val="0"/>
              </a:spcAft>
              <a:buFont typeface="Arial" charset="0"/>
              <a:buChar char="•"/>
              <a:defRPr/>
            </a:pPr>
            <a:r>
              <a:rPr lang="en-AU" sz="2900" dirty="0" smtClean="0"/>
              <a:t>Display of Instrumental Stellar Magnitudes on the Light Curves</a:t>
            </a:r>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endParaRPr lang="en-AU" sz="2900" dirty="0" smtClean="0"/>
          </a:p>
          <a:p>
            <a:pPr marL="457200" indent="-457200" fontAlgn="auto">
              <a:spcAft>
                <a:spcPts val="0"/>
              </a:spcAft>
              <a:buFont typeface="Arial" charset="0"/>
              <a:buChar char="•"/>
              <a:defRPr/>
            </a:pPr>
            <a:endParaRPr lang="en-AU" sz="2900" dirty="0"/>
          </a:p>
          <a:p>
            <a:pPr marL="457200" indent="-457200" fontAlgn="auto">
              <a:spcAft>
                <a:spcPts val="0"/>
              </a:spcAft>
              <a:buFont typeface="Arial" charset="0"/>
              <a:buChar char="•"/>
              <a:defRPr/>
            </a:pPr>
            <a:endParaRPr lang="en-AU" sz="2900" dirty="0" smtClean="0"/>
          </a:p>
          <a:p>
            <a:pPr fontAlgn="auto">
              <a:spcAft>
                <a:spcPts val="0"/>
              </a:spcAft>
              <a:defRPr/>
            </a:pPr>
            <a:endParaRPr lang="en-AU" sz="2900" dirty="0" smtClean="0"/>
          </a:p>
        </p:txBody>
      </p:sp>
    </p:spTree>
    <p:extLst>
      <p:ext uri="{BB962C8B-B14F-4D97-AF65-F5344CB8AC3E}">
        <p14:creationId xmlns:p14="http://schemas.microsoft.com/office/powerpoint/2010/main" val="993396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Reading IOTA-VTI Timestamp</a:t>
            </a:r>
            <a:endParaRPr lang="en-AU" sz="3200" dirty="0"/>
          </a:p>
        </p:txBody>
      </p:sp>
      <p:sp>
        <p:nvSpPr>
          <p:cNvPr id="41" name="Title 1"/>
          <p:cNvSpPr txBox="1">
            <a:spLocks/>
          </p:cNvSpPr>
          <p:nvPr/>
        </p:nvSpPr>
        <p:spPr>
          <a:xfrm>
            <a:off x="1187624" y="3378696"/>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AU" sz="3200" dirty="0" smtClean="0"/>
          </a:p>
          <a:p>
            <a:endParaRPr lang="en-AU" sz="3200" dirty="0" smtClean="0"/>
          </a:p>
          <a:p>
            <a:endParaRPr lang="en-AU" sz="3200" dirty="0"/>
          </a:p>
          <a:p>
            <a:endParaRPr lang="en-AU" sz="3200" dirty="0"/>
          </a:p>
          <a:p>
            <a:pPr marL="457200" indent="-457200">
              <a:buFont typeface="Arial" charset="0"/>
              <a:buChar char="•"/>
            </a:pPr>
            <a:r>
              <a:rPr lang="en-AU" sz="3200" dirty="0" smtClean="0"/>
              <a:t>Background must not be too bright</a:t>
            </a:r>
          </a:p>
          <a:p>
            <a:pPr marL="457200" indent="-457200">
              <a:buFont typeface="Arial" charset="0"/>
              <a:buChar char="•"/>
            </a:pPr>
            <a:r>
              <a:rPr lang="en-AU" sz="3200" dirty="0" smtClean="0"/>
              <a:t>All fields and frames must be present</a:t>
            </a:r>
          </a:p>
          <a:p>
            <a:pPr marL="457200" indent="-457200">
              <a:buFont typeface="Arial" charset="0"/>
              <a:buChar char="•"/>
            </a:pPr>
            <a:endParaRPr lang="en-AU"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83" y="548680"/>
            <a:ext cx="73342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868" y="1247181"/>
            <a:ext cx="68675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102" y="4149080"/>
            <a:ext cx="379894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866" y="1772816"/>
            <a:ext cx="61150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099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69896" y="5754960"/>
            <a:ext cx="7543800" cy="914400"/>
          </a:xfrm>
        </p:spPr>
        <p:txBody>
          <a:bodyPr/>
          <a:lstStyle/>
          <a:p>
            <a:r>
              <a:rPr lang="en-AU" sz="3200" dirty="0" smtClean="0"/>
              <a:t>New Tracking Algorithm</a:t>
            </a:r>
            <a:endParaRPr lang="en-AU"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11238"/>
            <a:ext cx="64865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6632"/>
            <a:ext cx="302433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16632"/>
            <a:ext cx="304519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444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9056</TotalTime>
  <Words>1612</Words>
  <Application>Microsoft Office PowerPoint</Application>
  <PresentationFormat>On-screen Show (4:3)</PresentationFormat>
  <Paragraphs>211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Elemental</vt:lpstr>
      <vt:lpstr> Recent Developments in  Tangra 3 and the ADV File Format   </vt:lpstr>
      <vt:lpstr>New Video File Formats</vt:lpstr>
      <vt:lpstr>ADV – The Open File Format of ADVS</vt:lpstr>
      <vt:lpstr>Typical Non-Image Data Stored in ADV</vt:lpstr>
      <vt:lpstr>ADV version 2 and AdvLib</vt:lpstr>
      <vt:lpstr>AAV Files and OccuRec</vt:lpstr>
      <vt:lpstr>New Tangra 3 Features</vt:lpstr>
      <vt:lpstr>Reading IOTA-VTI Timestamp</vt:lpstr>
      <vt:lpstr>New Tracking Algorithm</vt:lpstr>
      <vt:lpstr>Display ‘Modes’</vt:lpstr>
      <vt:lpstr>Display Gamma</vt:lpstr>
      <vt:lpstr>AOTA Integration</vt:lpstr>
      <vt:lpstr>OccultWatcher Integration</vt:lpstr>
      <vt:lpstr>Mutual Events Reduction</vt:lpstr>
      <vt:lpstr>Video Modelling</vt:lpstr>
      <vt:lpstr>Close Targets Overlapping PSF Fitting</vt:lpstr>
      <vt:lpstr>3D Polynomial Background</vt:lpstr>
      <vt:lpstr>‘Background Glow’ Display Mode</vt:lpstr>
      <vt:lpstr>Separated and Combined Measurements</vt:lpstr>
      <vt:lpstr>Instrumental Stellar Magnitude Scale</vt:lpstr>
      <vt:lpstr>Tangra is Open Source &amp; Cross Platform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Hristo Pavlov</dc:creator>
  <cp:lastModifiedBy>Hristo Pavlov</cp:lastModifiedBy>
  <cp:revision>117</cp:revision>
  <dcterms:created xsi:type="dcterms:W3CDTF">2014-02-17T21:04:59Z</dcterms:created>
  <dcterms:modified xsi:type="dcterms:W3CDTF">2014-07-10T22:44:00Z</dcterms:modified>
</cp:coreProperties>
</file>