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64A5-657E-4AC1-AFD9-4C3905D604B8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9E01-9F6E-48A2-9497-033DC55F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4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64A5-657E-4AC1-AFD9-4C3905D604B8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9E01-9F6E-48A2-9497-033DC55F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4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64A5-657E-4AC1-AFD9-4C3905D604B8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9E01-9F6E-48A2-9497-033DC55F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3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64A5-657E-4AC1-AFD9-4C3905D604B8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9E01-9F6E-48A2-9497-033DC55F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1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64A5-657E-4AC1-AFD9-4C3905D604B8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9E01-9F6E-48A2-9497-033DC55F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9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64A5-657E-4AC1-AFD9-4C3905D604B8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9E01-9F6E-48A2-9497-033DC55F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4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64A5-657E-4AC1-AFD9-4C3905D604B8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9E01-9F6E-48A2-9497-033DC55F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0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64A5-657E-4AC1-AFD9-4C3905D604B8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9E01-9F6E-48A2-9497-033DC55F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3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64A5-657E-4AC1-AFD9-4C3905D604B8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9E01-9F6E-48A2-9497-033DC55F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1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64A5-657E-4AC1-AFD9-4C3905D604B8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9E01-9F6E-48A2-9497-033DC55F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9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64A5-657E-4AC1-AFD9-4C3905D604B8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9E01-9F6E-48A2-9497-033DC55F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6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B64A5-657E-4AC1-AFD9-4C3905D604B8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59E01-9F6E-48A2-9497-033DC55F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3A519A7E-4F55-19A6-D89E-19F1EB785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13"/>
            <a:ext cx="9144000" cy="6523463"/>
          </a:xfrm>
          <a:prstGeom prst="rect">
            <a:avLst/>
          </a:prstGeom>
        </p:spPr>
      </p:pic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B6D3D841-ADC8-2F6B-0AF0-206BA8AC353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" y="2496312"/>
            <a:ext cx="2920365" cy="29203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CB79D6-8A33-0075-703A-B992167A1406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00000">
            <a:off x="822960" y="4187952"/>
            <a:ext cx="759460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90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3A519A7E-4F55-19A6-D89E-19F1EB785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13"/>
            <a:ext cx="9144000" cy="6523463"/>
          </a:xfrm>
          <a:prstGeom prst="rect">
            <a:avLst/>
          </a:prstGeom>
        </p:spPr>
      </p:pic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B6D3D841-ADC8-2F6B-0AF0-206BA8AC353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" y="2496312"/>
            <a:ext cx="2920365" cy="29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5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Dunham</dc:creator>
  <cp:lastModifiedBy>Joan Dunham</cp:lastModifiedBy>
  <cp:revision>5</cp:revision>
  <cp:lastPrinted>2022-07-30T05:07:53Z</cp:lastPrinted>
  <dcterms:created xsi:type="dcterms:W3CDTF">2022-07-30T03:25:50Z</dcterms:created>
  <dcterms:modified xsi:type="dcterms:W3CDTF">2022-11-19T08:41:42Z</dcterms:modified>
</cp:coreProperties>
</file>