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91" r:id="rId4"/>
    <p:sldId id="269" r:id="rId5"/>
    <p:sldId id="270" r:id="rId6"/>
    <p:sldId id="271" r:id="rId7"/>
    <p:sldId id="272" r:id="rId8"/>
    <p:sldId id="290" r:id="rId9"/>
    <p:sldId id="273" r:id="rId10"/>
    <p:sldId id="264" r:id="rId11"/>
    <p:sldId id="265" r:id="rId12"/>
    <p:sldId id="266" r:id="rId13"/>
    <p:sldId id="267" r:id="rId14"/>
    <p:sldId id="268" r:id="rId15"/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84" r:id="rId24"/>
    <p:sldId id="285" r:id="rId25"/>
    <p:sldId id="279" r:id="rId26"/>
    <p:sldId id="280" r:id="rId27"/>
    <p:sldId id="281" r:id="rId28"/>
    <p:sldId id="282" r:id="rId29"/>
    <p:sldId id="283" r:id="rId30"/>
    <p:sldId id="288" r:id="rId31"/>
    <p:sldId id="289" r:id="rId32"/>
    <p:sldId id="286" r:id="rId33"/>
    <p:sldId id="276" r:id="rId34"/>
    <p:sldId id="278" r:id="rId35"/>
    <p:sldId id="287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4D5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8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3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780A3-5F1A-4693-BE66-8DED31071D7F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972C-FEB7-4E73-8EDC-A20585A02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F8DBB-B5BE-4BA5-9FCA-5BFB4B3E1166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F447B-94A2-4AB0-B66B-A48208C3B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983E8-21A2-4900-8CB4-D3446DBBB398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0E274-27AF-47EC-9160-4FE6A7747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D74D6-C636-4B9B-901E-EBBC19D91E11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5B65F-024C-463C-8CC2-1F7171035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C0043-2793-443C-BC81-8B4CED3ED69D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EB728-0EA4-49CF-B817-313B2CAEA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88F56-9CB3-48BC-88A7-8FFF9A73AB31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6AD43-C79E-4AE6-A3B6-22027E697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1052A-06BF-4BC1-B9E1-FF717A118CDE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B606-22A9-497C-8DEC-5E9868817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4BCCF-C250-4178-8203-9AE9E0ACF1AA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17B83-B945-47B8-A211-5CC944C93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674C4-1771-4C14-A0B1-F707CE5E8C5A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A1F08-0F7C-4A17-9B05-4DC5D363E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64705-12D1-4416-9588-B3F45F389617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D5C99-69C0-4F4A-B85F-8B763FA74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C9AB9-F8FB-4F5C-8BDF-557EAD358330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0213C-D8A8-4CF3-94E2-964AE1192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725EB-DC27-4050-8011-8837C3539049}" type="datetimeFigureOut">
              <a:rPr lang="en-US"/>
              <a:pPr>
                <a:defRPr/>
              </a:pPr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F3C395-1585-4B57-9C69-84261AE76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685800" y="304800"/>
            <a:ext cx="7467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>
                <a:latin typeface="Calibri" pitchFamily="34" charset="0"/>
              </a:rPr>
              <a:t>Predicting Baily’s Beads With a Cell Phone App: </a:t>
            </a:r>
          </a:p>
          <a:p>
            <a:pPr algn="ctr"/>
            <a:r>
              <a:rPr lang="en-US" sz="4800" dirty="0">
                <a:latin typeface="Calibri" pitchFamily="34" charset="0"/>
              </a:rPr>
              <a:t> </a:t>
            </a:r>
            <a:r>
              <a:rPr lang="en-US" sz="4800" i="1" dirty="0">
                <a:latin typeface="Calibri" pitchFamily="34" charset="0"/>
              </a:rPr>
              <a:t>Eclipse Calculator 2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0" y="2613025"/>
            <a:ext cx="4881563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990600" y="5715000"/>
            <a:ext cx="769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       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000" dirty="0">
                <a:latin typeface="Sitka Display" pitchFamily="2" charset="0"/>
                <a:cs typeface="Times New Roman" pitchFamily="18" charset="0"/>
              </a:rPr>
              <a:t>Richard Nugent</a:t>
            </a:r>
          </a:p>
          <a:p>
            <a:r>
              <a:rPr lang="en-US" sz="2000" dirty="0">
                <a:latin typeface="Sitka Display" pitchFamily="2" charset="0"/>
                <a:cs typeface="Times New Roman" pitchFamily="18" charset="0"/>
              </a:rPr>
              <a:t>                               IOTA Meeting </a:t>
            </a:r>
            <a:r>
              <a:rPr lang="en-US" sz="2000" dirty="0" smtClean="0">
                <a:latin typeface="Sitka Display" pitchFamily="2" charset="0"/>
                <a:cs typeface="Times New Roman" pitchFamily="18" charset="0"/>
              </a:rPr>
              <a:t> July </a:t>
            </a:r>
            <a:r>
              <a:rPr lang="en-US" sz="2000" dirty="0">
                <a:latin typeface="Sitka Display" pitchFamily="2" charset="0"/>
                <a:cs typeface="Times New Roman" pitchFamily="18" charset="0"/>
              </a:rPr>
              <a:t>18, 2021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057400"/>
            <a:ext cx="87503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381579">
            <a:off x="2667000" y="2057400"/>
            <a:ext cx="671512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3159125" y="1295400"/>
            <a:ext cx="1974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18h 13m 00.0s UT</a:t>
            </a:r>
          </a:p>
        </p:txBody>
      </p:sp>
      <p:sp>
        <p:nvSpPr>
          <p:cNvPr id="2" name="Rectangle 1"/>
          <p:cNvSpPr/>
          <p:nvPr/>
        </p:nvSpPr>
        <p:spPr>
          <a:xfrm>
            <a:off x="8350250" y="3581400"/>
            <a:ext cx="6096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50250" y="1981200"/>
            <a:ext cx="55245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2019300"/>
            <a:ext cx="89979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019300"/>
            <a:ext cx="6515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3159125" y="1295400"/>
            <a:ext cx="1974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18h 13m 15.0s UT</a:t>
            </a:r>
          </a:p>
        </p:txBody>
      </p:sp>
      <p:sp>
        <p:nvSpPr>
          <p:cNvPr id="6" name="Rectangle 5"/>
          <p:cNvSpPr/>
          <p:nvPr/>
        </p:nvSpPr>
        <p:spPr>
          <a:xfrm>
            <a:off x="8534400" y="2019300"/>
            <a:ext cx="609600" cy="415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2057400"/>
            <a:ext cx="90805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585209">
            <a:off x="139700" y="3810000"/>
            <a:ext cx="68707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3159125" y="1295400"/>
            <a:ext cx="1974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18h 14m 10.0s UT</a:t>
            </a:r>
          </a:p>
        </p:txBody>
      </p:sp>
      <p:sp>
        <p:nvSpPr>
          <p:cNvPr id="5" name="Rectangle 4"/>
          <p:cNvSpPr/>
          <p:nvPr/>
        </p:nvSpPr>
        <p:spPr>
          <a:xfrm>
            <a:off x="8575675" y="2057400"/>
            <a:ext cx="609600" cy="419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1828800"/>
            <a:ext cx="84201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99790">
            <a:off x="239713" y="3082925"/>
            <a:ext cx="58610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3159125" y="1295400"/>
            <a:ext cx="1974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18h 14m 17.0s UT</a:t>
            </a:r>
          </a:p>
        </p:txBody>
      </p:sp>
      <p:sp>
        <p:nvSpPr>
          <p:cNvPr id="6" name="Rectangle 5"/>
          <p:cNvSpPr/>
          <p:nvPr/>
        </p:nvSpPr>
        <p:spPr>
          <a:xfrm>
            <a:off x="8289925" y="1828800"/>
            <a:ext cx="609600" cy="4511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0"/>
            <a:ext cx="84201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200680">
            <a:off x="-928688" y="2520950"/>
            <a:ext cx="68849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3159125" y="1295400"/>
            <a:ext cx="1974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18h 14m 29.0s UT</a:t>
            </a:r>
          </a:p>
        </p:txBody>
      </p:sp>
      <p:sp>
        <p:nvSpPr>
          <p:cNvPr id="6" name="Rectangle 5"/>
          <p:cNvSpPr/>
          <p:nvPr/>
        </p:nvSpPr>
        <p:spPr>
          <a:xfrm>
            <a:off x="8145463" y="2209800"/>
            <a:ext cx="609600" cy="397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895054">
            <a:off x="1855788" y="3294063"/>
            <a:ext cx="6481762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1385888" y="57150"/>
            <a:ext cx="6324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August 1, 2008 Eclipse  Hami, China</a:t>
            </a:r>
          </a:p>
          <a:p>
            <a:r>
              <a:rPr lang="en-US" sz="2800">
                <a:latin typeface="Calibri" pitchFamily="34" charset="0"/>
              </a:rPr>
              <a:t>Richard Nugent and Chuck Herald’s site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429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723188" y="909638"/>
            <a:ext cx="533400" cy="3505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889353">
            <a:off x="1892300" y="3327400"/>
            <a:ext cx="632142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429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840878">
            <a:off x="2008188" y="3379788"/>
            <a:ext cx="6251575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429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864271">
            <a:off x="1944688" y="3373438"/>
            <a:ext cx="6307137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429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821445">
            <a:off x="1998663" y="3335338"/>
            <a:ext cx="6249987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429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27781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3505200" y="838200"/>
            <a:ext cx="5562600" cy="723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From the Google Play Store, </a:t>
            </a:r>
            <a:endParaRPr lang="en-US" sz="2800" dirty="0" smtClean="0">
              <a:latin typeface="Calibri" pitchFamily="34" charset="0"/>
            </a:endParaRPr>
          </a:p>
          <a:p>
            <a:r>
              <a:rPr lang="en-US" sz="2800" i="1" dirty="0" smtClean="0">
                <a:latin typeface="Calibri" pitchFamily="34" charset="0"/>
              </a:rPr>
              <a:t>Eclipse </a:t>
            </a:r>
            <a:r>
              <a:rPr lang="en-US" sz="2800" i="1" dirty="0">
                <a:latin typeface="Calibri" pitchFamily="34" charset="0"/>
              </a:rPr>
              <a:t>Calculator 2</a:t>
            </a:r>
            <a:r>
              <a:rPr lang="en-US" sz="2800" dirty="0">
                <a:latin typeface="Calibri" pitchFamily="34" charset="0"/>
              </a:rPr>
              <a:t> is a full function Eclipse calculator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Used for lunar and solar eclipses plus planetary transits from 1900 – 2100, expandable to 1550 - 2300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Interactive maps for each eclipse/ transit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Free download </a:t>
            </a:r>
            <a:r>
              <a:rPr lang="en-US" sz="2800" dirty="0" smtClean="0">
                <a:latin typeface="Calibri" pitchFamily="34" charset="0"/>
              </a:rPr>
              <a:t>for Android phones– </a:t>
            </a:r>
            <a:r>
              <a:rPr lang="en-US" sz="2800" dirty="0">
                <a:latin typeface="Calibri" pitchFamily="34" charset="0"/>
              </a:rPr>
              <a:t>23 Megabytes size</a:t>
            </a:r>
          </a:p>
          <a:p>
            <a:endParaRPr lang="en-US" sz="2800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58" y="954505"/>
            <a:ext cx="1287707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838085">
            <a:off x="2030413" y="3417888"/>
            <a:ext cx="6245225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429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709748">
            <a:off x="1098550" y="2727325"/>
            <a:ext cx="6727825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429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711825">
            <a:off x="776288" y="3024188"/>
            <a:ext cx="6835775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429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26" y="1828800"/>
            <a:ext cx="2438400" cy="49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818425"/>
            <a:ext cx="2438401" cy="492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22982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Joan &amp; David Dunham at their hotel in San Juan,  </a:t>
            </a:r>
          </a:p>
          <a:p>
            <a:r>
              <a:rPr lang="en-US" sz="3200" dirty="0" smtClean="0"/>
              <a:t>       Argentina - July 2, 2019 </a:t>
            </a:r>
            <a:r>
              <a:rPr lang="en-US" sz="3200" dirty="0"/>
              <a:t>T</a:t>
            </a:r>
            <a:r>
              <a:rPr lang="en-US" sz="3200" dirty="0" smtClean="0"/>
              <a:t>otal Eclipse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30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r>
              <a:rPr lang="en-US" altLang="en-US" sz="2800" smtClean="0"/>
              <a:t>Baily’s Beads B&amp;W image with a 5-inch Maksutov</a:t>
            </a:r>
            <a:br>
              <a:rPr lang="en-US" altLang="en-US" sz="2800" smtClean="0"/>
            </a:br>
            <a:endParaRPr lang="en-US" altLang="en-US" sz="2000" smtClean="0">
              <a:solidFill>
                <a:srgbClr val="FF0000"/>
              </a:solidFill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3116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"/>
            <a:ext cx="38100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A picture containing animal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765425"/>
            <a:ext cx="431165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2765425"/>
            <a:ext cx="434340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" descr="A star in the background&#10;&#10;Description automatically generat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4876800"/>
            <a:ext cx="4264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18"/>
          <p:cNvSpPr txBox="1">
            <a:spLocks noChangeArrowheads="1"/>
          </p:cNvSpPr>
          <p:nvPr/>
        </p:nvSpPr>
        <p:spPr bwMode="auto">
          <a:xfrm>
            <a:off x="152400" y="4876800"/>
            <a:ext cx="28670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 dirty="0"/>
              <a:t>Times are UT of 2019 July 02</a:t>
            </a:r>
          </a:p>
          <a:p>
            <a:endParaRPr lang="en-US" altLang="en-US" sz="1800" dirty="0"/>
          </a:p>
          <a:p>
            <a:r>
              <a:rPr lang="en-US" altLang="en-US" sz="1800" dirty="0"/>
              <a:t>Long.  68</a:t>
            </a:r>
            <a:r>
              <a:rPr lang="en-US" altLang="en-US" sz="1800" dirty="0">
                <a:sym typeface="Symbol" pitchFamily="18" charset="2"/>
              </a:rPr>
              <a:t> 31.153 W.</a:t>
            </a:r>
            <a:endParaRPr lang="en-US" altLang="en-US" sz="1800" dirty="0"/>
          </a:p>
          <a:p>
            <a:r>
              <a:rPr lang="en-US" altLang="en-US" sz="1800" dirty="0"/>
              <a:t>Lat.     31</a:t>
            </a:r>
            <a:r>
              <a:rPr lang="en-US" altLang="en-US" sz="1800" dirty="0">
                <a:sym typeface="Symbol" pitchFamily="18" charset="2"/>
              </a:rPr>
              <a:t> 32.160 S.</a:t>
            </a:r>
            <a:endParaRPr lang="en-US" altLang="en-US" sz="1800" dirty="0"/>
          </a:p>
          <a:p>
            <a:r>
              <a:rPr lang="en-US" altLang="en-US" sz="1800" dirty="0" err="1" smtClean="0"/>
              <a:t>Elev</a:t>
            </a:r>
            <a:r>
              <a:rPr lang="en-US" altLang="en-US" sz="1800" dirty="0" smtClean="0"/>
              <a:t>    </a:t>
            </a:r>
            <a:r>
              <a:rPr lang="en-US" altLang="en-US" sz="1800" dirty="0"/>
              <a:t>628m</a:t>
            </a:r>
          </a:p>
        </p:txBody>
      </p:sp>
      <p:sp>
        <p:nvSpPr>
          <p:cNvPr id="7177" name="TextBox 19"/>
          <p:cNvSpPr txBox="1">
            <a:spLocks noChangeArrowheads="1"/>
          </p:cNvSpPr>
          <p:nvPr/>
        </p:nvSpPr>
        <p:spPr bwMode="auto">
          <a:xfrm>
            <a:off x="2438400" y="2133600"/>
            <a:ext cx="1011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>
                <a:solidFill>
                  <a:srgbClr val="FFFF00"/>
                </a:solidFill>
              </a:rPr>
              <a:t>20:40:03</a:t>
            </a:r>
          </a:p>
        </p:txBody>
      </p:sp>
      <p:sp>
        <p:nvSpPr>
          <p:cNvPr id="7178" name="TextBox 20"/>
          <p:cNvSpPr txBox="1">
            <a:spLocks noChangeArrowheads="1"/>
          </p:cNvSpPr>
          <p:nvPr/>
        </p:nvSpPr>
        <p:spPr bwMode="auto">
          <a:xfrm>
            <a:off x="7162800" y="2185988"/>
            <a:ext cx="1011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>
                <a:solidFill>
                  <a:srgbClr val="FFFF00"/>
                </a:solidFill>
              </a:rPr>
              <a:t>20:40:09</a:t>
            </a:r>
          </a:p>
        </p:txBody>
      </p:sp>
      <p:sp>
        <p:nvSpPr>
          <p:cNvPr id="7179" name="TextBox 21"/>
          <p:cNvSpPr txBox="1">
            <a:spLocks noChangeArrowheads="1"/>
          </p:cNvSpPr>
          <p:nvPr/>
        </p:nvSpPr>
        <p:spPr bwMode="auto">
          <a:xfrm>
            <a:off x="2286000" y="4302125"/>
            <a:ext cx="152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>
                <a:solidFill>
                  <a:srgbClr val="FFFF00"/>
                </a:solidFill>
              </a:rPr>
              <a:t>   20:40:13</a:t>
            </a:r>
          </a:p>
        </p:txBody>
      </p:sp>
      <p:sp>
        <p:nvSpPr>
          <p:cNvPr id="7180" name="TextBox 22"/>
          <p:cNvSpPr txBox="1">
            <a:spLocks noChangeArrowheads="1"/>
          </p:cNvSpPr>
          <p:nvPr/>
        </p:nvSpPr>
        <p:spPr bwMode="auto">
          <a:xfrm>
            <a:off x="7086600" y="4243388"/>
            <a:ext cx="111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>
                <a:solidFill>
                  <a:srgbClr val="FFFF00"/>
                </a:solidFill>
              </a:rPr>
              <a:t>  20:40:24</a:t>
            </a:r>
          </a:p>
        </p:txBody>
      </p:sp>
      <p:sp>
        <p:nvSpPr>
          <p:cNvPr id="7181" name="TextBox 23"/>
          <p:cNvSpPr txBox="1">
            <a:spLocks noChangeArrowheads="1"/>
          </p:cNvSpPr>
          <p:nvPr/>
        </p:nvSpPr>
        <p:spPr bwMode="auto">
          <a:xfrm>
            <a:off x="7086600" y="63246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>
                <a:solidFill>
                  <a:srgbClr val="FFFF00"/>
                </a:solidFill>
              </a:rPr>
              <a:t>  20:40:35</a:t>
            </a:r>
          </a:p>
        </p:txBody>
      </p:sp>
    </p:spTree>
    <p:extLst>
      <p:ext uri="{BB962C8B-B14F-4D97-AF65-F5344CB8AC3E}">
        <p14:creationId xmlns:p14="http://schemas.microsoft.com/office/powerpoint/2010/main" val="3942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905000"/>
            <a:ext cx="74676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844">
            <a:off x="3334887" y="5034632"/>
            <a:ext cx="4766596" cy="110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4295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764">
            <a:off x="3348012" y="4885567"/>
            <a:ext cx="4680099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0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4295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144">
            <a:off x="3270266" y="4659689"/>
            <a:ext cx="2461921" cy="58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2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2" y="1905000"/>
            <a:ext cx="74295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284">
            <a:off x="3525276" y="4797171"/>
            <a:ext cx="1891468" cy="54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1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4295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585">
            <a:off x="3429000" y="4648200"/>
            <a:ext cx="140425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1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29" y="0"/>
            <a:ext cx="1562871" cy="338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1559169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561329" cy="338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44373"/>
            <a:ext cx="1563488" cy="338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32" y="0"/>
            <a:ext cx="1560403" cy="338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429000"/>
            <a:ext cx="1577678" cy="341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1577678" cy="341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21" y="3429000"/>
            <a:ext cx="1577679" cy="341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28800" y="0"/>
            <a:ext cx="1557993" cy="337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29" y="3435567"/>
            <a:ext cx="1562871" cy="338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228600"/>
            <a:ext cx="4876800" cy="225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935">
            <a:off x="3238047" y="1399437"/>
            <a:ext cx="1448000" cy="61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4876800" cy="225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110">
            <a:off x="2653435" y="3721053"/>
            <a:ext cx="2085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330" y="4267200"/>
            <a:ext cx="4920712" cy="227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877">
            <a:off x="2009648" y="6179534"/>
            <a:ext cx="3010856" cy="69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38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228600"/>
            <a:ext cx="3142557" cy="680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9559"/>
            <a:ext cx="3124200" cy="676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447800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April 20, 2023 </a:t>
            </a:r>
          </a:p>
          <a:p>
            <a:r>
              <a:rPr lang="en-US" sz="2000" dirty="0" smtClean="0"/>
              <a:t>Annular/Total eclipse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7" y="3733800"/>
            <a:ext cx="224240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6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8" y="-268008"/>
            <a:ext cx="3429000" cy="74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251966"/>
            <a:ext cx="3429000" cy="74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4594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Oct 14, 2023 - Annular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3100" y="14594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Apr 8, 2024 - Total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Texas Outline PNG and Texas Outline Transparent Clipart Free Download. -  CleanPNG / Kiss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750594" y="3529264"/>
            <a:ext cx="788069" cy="794084"/>
          </a:xfrm>
          <a:custGeom>
            <a:avLst/>
            <a:gdLst>
              <a:gd name="connsiteX0" fmla="*/ 1556552 w 5346446"/>
              <a:gd name="connsiteY0" fmla="*/ 81330 h 5158656"/>
              <a:gd name="connsiteX1" fmla="*/ 1548531 w 5346446"/>
              <a:gd name="connsiteY1" fmla="*/ 1035835 h 5158656"/>
              <a:gd name="connsiteX2" fmla="*/ 1532489 w 5346446"/>
              <a:gd name="connsiteY2" fmla="*/ 1164172 h 5158656"/>
              <a:gd name="connsiteX3" fmla="*/ 1500405 w 5346446"/>
              <a:gd name="connsiteY3" fmla="*/ 1252404 h 5158656"/>
              <a:gd name="connsiteX4" fmla="*/ 1476342 w 5346446"/>
              <a:gd name="connsiteY4" fmla="*/ 1308551 h 5158656"/>
              <a:gd name="connsiteX5" fmla="*/ 1468321 w 5346446"/>
              <a:gd name="connsiteY5" fmla="*/ 1870025 h 5158656"/>
              <a:gd name="connsiteX6" fmla="*/ 1460300 w 5346446"/>
              <a:gd name="connsiteY6" fmla="*/ 1910130 h 5158656"/>
              <a:gd name="connsiteX7" fmla="*/ 1452279 w 5346446"/>
              <a:gd name="connsiteY7" fmla="*/ 1958256 h 5158656"/>
              <a:gd name="connsiteX8" fmla="*/ 1444258 w 5346446"/>
              <a:gd name="connsiteY8" fmla="*/ 2038467 h 5158656"/>
              <a:gd name="connsiteX9" fmla="*/ 1436237 w 5346446"/>
              <a:gd name="connsiteY9" fmla="*/ 2094614 h 5158656"/>
              <a:gd name="connsiteX10" fmla="*/ 1428216 w 5346446"/>
              <a:gd name="connsiteY10" fmla="*/ 2182846 h 5158656"/>
              <a:gd name="connsiteX11" fmla="*/ 1323942 w 5346446"/>
              <a:gd name="connsiteY11" fmla="*/ 2190867 h 5158656"/>
              <a:gd name="connsiteX12" fmla="*/ 762468 w 5346446"/>
              <a:gd name="connsiteY12" fmla="*/ 2174825 h 5158656"/>
              <a:gd name="connsiteX13" fmla="*/ 690279 w 5346446"/>
              <a:gd name="connsiteY13" fmla="*/ 2166804 h 5158656"/>
              <a:gd name="connsiteX14" fmla="*/ 449647 w 5346446"/>
              <a:gd name="connsiteY14" fmla="*/ 2134719 h 5158656"/>
              <a:gd name="connsiteX15" fmla="*/ 273184 w 5346446"/>
              <a:gd name="connsiteY15" fmla="*/ 2094614 h 5158656"/>
              <a:gd name="connsiteX16" fmla="*/ 225058 w 5346446"/>
              <a:gd name="connsiteY16" fmla="*/ 2086593 h 5158656"/>
              <a:gd name="connsiteX17" fmla="*/ 152868 w 5346446"/>
              <a:gd name="connsiteY17" fmla="*/ 2078572 h 5158656"/>
              <a:gd name="connsiteX18" fmla="*/ 16510 w 5346446"/>
              <a:gd name="connsiteY18" fmla="*/ 2086593 h 5158656"/>
              <a:gd name="connsiteX19" fmla="*/ 468 w 5346446"/>
              <a:gd name="connsiteY19" fmla="*/ 2110656 h 5158656"/>
              <a:gd name="connsiteX20" fmla="*/ 8489 w 5346446"/>
              <a:gd name="connsiteY20" fmla="*/ 2214930 h 5158656"/>
              <a:gd name="connsiteX21" fmla="*/ 56616 w 5346446"/>
              <a:gd name="connsiteY21" fmla="*/ 2279098 h 5158656"/>
              <a:gd name="connsiteX22" fmla="*/ 88700 w 5346446"/>
              <a:gd name="connsiteY22" fmla="*/ 2295140 h 5158656"/>
              <a:gd name="connsiteX23" fmla="*/ 104742 w 5346446"/>
              <a:gd name="connsiteY23" fmla="*/ 2319204 h 5158656"/>
              <a:gd name="connsiteX24" fmla="*/ 152868 w 5346446"/>
              <a:gd name="connsiteY24" fmla="*/ 2359309 h 5158656"/>
              <a:gd name="connsiteX25" fmla="*/ 209016 w 5346446"/>
              <a:gd name="connsiteY25" fmla="*/ 2423477 h 5158656"/>
              <a:gd name="connsiteX26" fmla="*/ 233079 w 5346446"/>
              <a:gd name="connsiteY26" fmla="*/ 2431498 h 5158656"/>
              <a:gd name="connsiteX27" fmla="*/ 249121 w 5346446"/>
              <a:gd name="connsiteY27" fmla="*/ 2463582 h 5158656"/>
              <a:gd name="connsiteX28" fmla="*/ 265163 w 5346446"/>
              <a:gd name="connsiteY28" fmla="*/ 2479625 h 5158656"/>
              <a:gd name="connsiteX29" fmla="*/ 273184 w 5346446"/>
              <a:gd name="connsiteY29" fmla="*/ 2503688 h 5158656"/>
              <a:gd name="connsiteX30" fmla="*/ 297247 w 5346446"/>
              <a:gd name="connsiteY30" fmla="*/ 2535772 h 5158656"/>
              <a:gd name="connsiteX31" fmla="*/ 313289 w 5346446"/>
              <a:gd name="connsiteY31" fmla="*/ 2559835 h 5158656"/>
              <a:gd name="connsiteX32" fmla="*/ 337352 w 5346446"/>
              <a:gd name="connsiteY32" fmla="*/ 2583898 h 5158656"/>
              <a:gd name="connsiteX33" fmla="*/ 353394 w 5346446"/>
              <a:gd name="connsiteY33" fmla="*/ 2607961 h 5158656"/>
              <a:gd name="connsiteX34" fmla="*/ 401521 w 5346446"/>
              <a:gd name="connsiteY34" fmla="*/ 2632025 h 5158656"/>
              <a:gd name="connsiteX35" fmla="*/ 449647 w 5346446"/>
              <a:gd name="connsiteY35" fmla="*/ 2656088 h 5158656"/>
              <a:gd name="connsiteX36" fmla="*/ 521837 w 5346446"/>
              <a:gd name="connsiteY36" fmla="*/ 2688172 h 5158656"/>
              <a:gd name="connsiteX37" fmla="*/ 602047 w 5346446"/>
              <a:gd name="connsiteY37" fmla="*/ 2744319 h 5158656"/>
              <a:gd name="connsiteX38" fmla="*/ 674237 w 5346446"/>
              <a:gd name="connsiteY38" fmla="*/ 2848593 h 5158656"/>
              <a:gd name="connsiteX39" fmla="*/ 706321 w 5346446"/>
              <a:gd name="connsiteY39" fmla="*/ 2904740 h 5158656"/>
              <a:gd name="connsiteX40" fmla="*/ 722363 w 5346446"/>
              <a:gd name="connsiteY40" fmla="*/ 2928804 h 5158656"/>
              <a:gd name="connsiteX41" fmla="*/ 746426 w 5346446"/>
              <a:gd name="connsiteY41" fmla="*/ 3009014 h 5158656"/>
              <a:gd name="connsiteX42" fmla="*/ 754447 w 5346446"/>
              <a:gd name="connsiteY42" fmla="*/ 3033077 h 5158656"/>
              <a:gd name="connsiteX43" fmla="*/ 762468 w 5346446"/>
              <a:gd name="connsiteY43" fmla="*/ 3065161 h 5158656"/>
              <a:gd name="connsiteX44" fmla="*/ 794552 w 5346446"/>
              <a:gd name="connsiteY44" fmla="*/ 3097246 h 5158656"/>
              <a:gd name="connsiteX45" fmla="*/ 810594 w 5346446"/>
              <a:gd name="connsiteY45" fmla="*/ 3129330 h 5158656"/>
              <a:gd name="connsiteX46" fmla="*/ 826637 w 5346446"/>
              <a:gd name="connsiteY46" fmla="*/ 3153393 h 5158656"/>
              <a:gd name="connsiteX47" fmla="*/ 834658 w 5346446"/>
              <a:gd name="connsiteY47" fmla="*/ 3177456 h 5158656"/>
              <a:gd name="connsiteX48" fmla="*/ 850700 w 5346446"/>
              <a:gd name="connsiteY48" fmla="*/ 3233604 h 5158656"/>
              <a:gd name="connsiteX49" fmla="*/ 858721 w 5346446"/>
              <a:gd name="connsiteY49" fmla="*/ 3289751 h 5158656"/>
              <a:gd name="connsiteX50" fmla="*/ 890805 w 5346446"/>
              <a:gd name="connsiteY50" fmla="*/ 3377982 h 5158656"/>
              <a:gd name="connsiteX51" fmla="*/ 954973 w 5346446"/>
              <a:gd name="connsiteY51" fmla="*/ 3442151 h 5158656"/>
              <a:gd name="connsiteX52" fmla="*/ 971016 w 5346446"/>
              <a:gd name="connsiteY52" fmla="*/ 3458193 h 5158656"/>
              <a:gd name="connsiteX53" fmla="*/ 1011121 w 5346446"/>
              <a:gd name="connsiteY53" fmla="*/ 3514340 h 5158656"/>
              <a:gd name="connsiteX54" fmla="*/ 1035184 w 5346446"/>
              <a:gd name="connsiteY54" fmla="*/ 3530382 h 5158656"/>
              <a:gd name="connsiteX55" fmla="*/ 1083310 w 5346446"/>
              <a:gd name="connsiteY55" fmla="*/ 3594551 h 5158656"/>
              <a:gd name="connsiteX56" fmla="*/ 1107373 w 5346446"/>
              <a:gd name="connsiteY56" fmla="*/ 3618614 h 5158656"/>
              <a:gd name="connsiteX57" fmla="*/ 1147479 w 5346446"/>
              <a:gd name="connsiteY57" fmla="*/ 3666740 h 5158656"/>
              <a:gd name="connsiteX58" fmla="*/ 1171542 w 5346446"/>
              <a:gd name="connsiteY58" fmla="*/ 3674761 h 5158656"/>
              <a:gd name="connsiteX59" fmla="*/ 1243731 w 5346446"/>
              <a:gd name="connsiteY59" fmla="*/ 3698825 h 5158656"/>
              <a:gd name="connsiteX60" fmla="*/ 1412173 w 5346446"/>
              <a:gd name="connsiteY60" fmla="*/ 3674761 h 5158656"/>
              <a:gd name="connsiteX61" fmla="*/ 1484363 w 5346446"/>
              <a:gd name="connsiteY61" fmla="*/ 3594551 h 5158656"/>
              <a:gd name="connsiteX62" fmla="*/ 1516447 w 5346446"/>
              <a:gd name="connsiteY62" fmla="*/ 3562467 h 5158656"/>
              <a:gd name="connsiteX63" fmla="*/ 1540510 w 5346446"/>
              <a:gd name="connsiteY63" fmla="*/ 3538404 h 5158656"/>
              <a:gd name="connsiteX64" fmla="*/ 1556552 w 5346446"/>
              <a:gd name="connsiteY64" fmla="*/ 3498298 h 5158656"/>
              <a:gd name="connsiteX65" fmla="*/ 1604679 w 5346446"/>
              <a:gd name="connsiteY65" fmla="*/ 3450172 h 5158656"/>
              <a:gd name="connsiteX66" fmla="*/ 1628742 w 5346446"/>
              <a:gd name="connsiteY66" fmla="*/ 3418088 h 5158656"/>
              <a:gd name="connsiteX67" fmla="*/ 1652805 w 5346446"/>
              <a:gd name="connsiteY67" fmla="*/ 3394025 h 5158656"/>
              <a:gd name="connsiteX68" fmla="*/ 1708952 w 5346446"/>
              <a:gd name="connsiteY68" fmla="*/ 3337877 h 5158656"/>
              <a:gd name="connsiteX69" fmla="*/ 2110005 w 5346446"/>
              <a:gd name="connsiteY69" fmla="*/ 3345898 h 5158656"/>
              <a:gd name="connsiteX70" fmla="*/ 2134068 w 5346446"/>
              <a:gd name="connsiteY70" fmla="*/ 3353919 h 5158656"/>
              <a:gd name="connsiteX71" fmla="*/ 2174173 w 5346446"/>
              <a:gd name="connsiteY71" fmla="*/ 3386004 h 5158656"/>
              <a:gd name="connsiteX72" fmla="*/ 2214279 w 5346446"/>
              <a:gd name="connsiteY72" fmla="*/ 3426109 h 5158656"/>
              <a:gd name="connsiteX73" fmla="*/ 2238342 w 5346446"/>
              <a:gd name="connsiteY73" fmla="*/ 3450172 h 5158656"/>
              <a:gd name="connsiteX74" fmla="*/ 2270426 w 5346446"/>
              <a:gd name="connsiteY74" fmla="*/ 3498298 h 5158656"/>
              <a:gd name="connsiteX75" fmla="*/ 2286468 w 5346446"/>
              <a:gd name="connsiteY75" fmla="*/ 3530382 h 5158656"/>
              <a:gd name="connsiteX76" fmla="*/ 2334594 w 5346446"/>
              <a:gd name="connsiteY76" fmla="*/ 3578509 h 5158656"/>
              <a:gd name="connsiteX77" fmla="*/ 2350637 w 5346446"/>
              <a:gd name="connsiteY77" fmla="*/ 3594551 h 5158656"/>
              <a:gd name="connsiteX78" fmla="*/ 2382721 w 5346446"/>
              <a:gd name="connsiteY78" fmla="*/ 3642677 h 5158656"/>
              <a:gd name="connsiteX79" fmla="*/ 2406784 w 5346446"/>
              <a:gd name="connsiteY79" fmla="*/ 3666740 h 5158656"/>
              <a:gd name="connsiteX80" fmla="*/ 2438868 w 5346446"/>
              <a:gd name="connsiteY80" fmla="*/ 3714867 h 5158656"/>
              <a:gd name="connsiteX81" fmla="*/ 2486994 w 5346446"/>
              <a:gd name="connsiteY81" fmla="*/ 3787056 h 5158656"/>
              <a:gd name="connsiteX82" fmla="*/ 2503037 w 5346446"/>
              <a:gd name="connsiteY82" fmla="*/ 3811119 h 5158656"/>
              <a:gd name="connsiteX83" fmla="*/ 2519079 w 5346446"/>
              <a:gd name="connsiteY83" fmla="*/ 3835182 h 5158656"/>
              <a:gd name="connsiteX84" fmla="*/ 2551163 w 5346446"/>
              <a:gd name="connsiteY84" fmla="*/ 3907372 h 5158656"/>
              <a:gd name="connsiteX85" fmla="*/ 2583247 w 5346446"/>
              <a:gd name="connsiteY85" fmla="*/ 3963519 h 5158656"/>
              <a:gd name="connsiteX86" fmla="*/ 2623352 w 5346446"/>
              <a:gd name="connsiteY86" fmla="*/ 3995604 h 5158656"/>
              <a:gd name="connsiteX87" fmla="*/ 2631373 w 5346446"/>
              <a:gd name="connsiteY87" fmla="*/ 4027688 h 5158656"/>
              <a:gd name="connsiteX88" fmla="*/ 2647416 w 5346446"/>
              <a:gd name="connsiteY88" fmla="*/ 4043730 h 5158656"/>
              <a:gd name="connsiteX89" fmla="*/ 2663458 w 5346446"/>
              <a:gd name="connsiteY89" fmla="*/ 4067793 h 5158656"/>
              <a:gd name="connsiteX90" fmla="*/ 2679500 w 5346446"/>
              <a:gd name="connsiteY90" fmla="*/ 4115919 h 5158656"/>
              <a:gd name="connsiteX91" fmla="*/ 2703563 w 5346446"/>
              <a:gd name="connsiteY91" fmla="*/ 4196130 h 5158656"/>
              <a:gd name="connsiteX92" fmla="*/ 2727626 w 5346446"/>
              <a:gd name="connsiteY92" fmla="*/ 4212172 h 5158656"/>
              <a:gd name="connsiteX93" fmla="*/ 2775752 w 5346446"/>
              <a:gd name="connsiteY93" fmla="*/ 4260298 h 5158656"/>
              <a:gd name="connsiteX94" fmla="*/ 2799816 w 5346446"/>
              <a:gd name="connsiteY94" fmla="*/ 4284361 h 5158656"/>
              <a:gd name="connsiteX95" fmla="*/ 2807837 w 5346446"/>
              <a:gd name="connsiteY95" fmla="*/ 4308425 h 5158656"/>
              <a:gd name="connsiteX96" fmla="*/ 2855963 w 5346446"/>
              <a:gd name="connsiteY96" fmla="*/ 4364572 h 5158656"/>
              <a:gd name="connsiteX97" fmla="*/ 2863984 w 5346446"/>
              <a:gd name="connsiteY97" fmla="*/ 4388635 h 5158656"/>
              <a:gd name="connsiteX98" fmla="*/ 2880026 w 5346446"/>
              <a:gd name="connsiteY98" fmla="*/ 4412698 h 5158656"/>
              <a:gd name="connsiteX99" fmla="*/ 2896068 w 5346446"/>
              <a:gd name="connsiteY99" fmla="*/ 4444782 h 5158656"/>
              <a:gd name="connsiteX100" fmla="*/ 2904089 w 5346446"/>
              <a:gd name="connsiteY100" fmla="*/ 4468846 h 5158656"/>
              <a:gd name="connsiteX101" fmla="*/ 2920131 w 5346446"/>
              <a:gd name="connsiteY101" fmla="*/ 4492909 h 5158656"/>
              <a:gd name="connsiteX102" fmla="*/ 2928152 w 5346446"/>
              <a:gd name="connsiteY102" fmla="*/ 4541035 h 5158656"/>
              <a:gd name="connsiteX103" fmla="*/ 2936173 w 5346446"/>
              <a:gd name="connsiteY103" fmla="*/ 4613225 h 5158656"/>
              <a:gd name="connsiteX104" fmla="*/ 2952216 w 5346446"/>
              <a:gd name="connsiteY104" fmla="*/ 4661351 h 5158656"/>
              <a:gd name="connsiteX105" fmla="*/ 2968258 w 5346446"/>
              <a:gd name="connsiteY105" fmla="*/ 4717498 h 5158656"/>
              <a:gd name="connsiteX106" fmla="*/ 2984300 w 5346446"/>
              <a:gd name="connsiteY106" fmla="*/ 4757604 h 5158656"/>
              <a:gd name="connsiteX107" fmla="*/ 2992321 w 5346446"/>
              <a:gd name="connsiteY107" fmla="*/ 4781667 h 5158656"/>
              <a:gd name="connsiteX108" fmla="*/ 3008363 w 5346446"/>
              <a:gd name="connsiteY108" fmla="*/ 4805730 h 5158656"/>
              <a:gd name="connsiteX109" fmla="*/ 3040447 w 5346446"/>
              <a:gd name="connsiteY109" fmla="*/ 4853856 h 5158656"/>
              <a:gd name="connsiteX110" fmla="*/ 3120658 w 5346446"/>
              <a:gd name="connsiteY110" fmla="*/ 4910004 h 5158656"/>
              <a:gd name="connsiteX111" fmla="*/ 3144721 w 5346446"/>
              <a:gd name="connsiteY111" fmla="*/ 4926046 h 5158656"/>
              <a:gd name="connsiteX112" fmla="*/ 3192847 w 5346446"/>
              <a:gd name="connsiteY112" fmla="*/ 4942088 h 5158656"/>
              <a:gd name="connsiteX113" fmla="*/ 3232952 w 5346446"/>
              <a:gd name="connsiteY113" fmla="*/ 4958130 h 5158656"/>
              <a:gd name="connsiteX114" fmla="*/ 3257016 w 5346446"/>
              <a:gd name="connsiteY114" fmla="*/ 4982193 h 5158656"/>
              <a:gd name="connsiteX115" fmla="*/ 3281079 w 5346446"/>
              <a:gd name="connsiteY115" fmla="*/ 4998235 h 5158656"/>
              <a:gd name="connsiteX116" fmla="*/ 3337226 w 5346446"/>
              <a:gd name="connsiteY116" fmla="*/ 5022298 h 5158656"/>
              <a:gd name="connsiteX117" fmla="*/ 3377331 w 5346446"/>
              <a:gd name="connsiteY117" fmla="*/ 5030319 h 5158656"/>
              <a:gd name="connsiteX118" fmla="*/ 3489626 w 5346446"/>
              <a:gd name="connsiteY118" fmla="*/ 5070425 h 5158656"/>
              <a:gd name="connsiteX119" fmla="*/ 3577858 w 5346446"/>
              <a:gd name="connsiteY119" fmla="*/ 5086467 h 5158656"/>
              <a:gd name="connsiteX120" fmla="*/ 3625984 w 5346446"/>
              <a:gd name="connsiteY120" fmla="*/ 5134593 h 5158656"/>
              <a:gd name="connsiteX121" fmla="*/ 3682131 w 5346446"/>
              <a:gd name="connsiteY121" fmla="*/ 5158656 h 5158656"/>
              <a:gd name="connsiteX122" fmla="*/ 3858594 w 5346446"/>
              <a:gd name="connsiteY122" fmla="*/ 5118551 h 5158656"/>
              <a:gd name="connsiteX123" fmla="*/ 3866616 w 5346446"/>
              <a:gd name="connsiteY123" fmla="*/ 5094488 h 5158656"/>
              <a:gd name="connsiteX124" fmla="*/ 3850573 w 5346446"/>
              <a:gd name="connsiteY124" fmla="*/ 4934067 h 5158656"/>
              <a:gd name="connsiteX125" fmla="*/ 3834531 w 5346446"/>
              <a:gd name="connsiteY125" fmla="*/ 4910004 h 5158656"/>
              <a:gd name="connsiteX126" fmla="*/ 3810468 w 5346446"/>
              <a:gd name="connsiteY126" fmla="*/ 4885940 h 5158656"/>
              <a:gd name="connsiteX127" fmla="*/ 3786405 w 5346446"/>
              <a:gd name="connsiteY127" fmla="*/ 4869898 h 5158656"/>
              <a:gd name="connsiteX128" fmla="*/ 3730258 w 5346446"/>
              <a:gd name="connsiteY128" fmla="*/ 4845835 h 5158656"/>
              <a:gd name="connsiteX129" fmla="*/ 3714216 w 5346446"/>
              <a:gd name="connsiteY129" fmla="*/ 4717498 h 5158656"/>
              <a:gd name="connsiteX130" fmla="*/ 3698173 w 5346446"/>
              <a:gd name="connsiteY130" fmla="*/ 4637288 h 5158656"/>
              <a:gd name="connsiteX131" fmla="*/ 3722237 w 5346446"/>
              <a:gd name="connsiteY131" fmla="*/ 4524993 h 5158656"/>
              <a:gd name="connsiteX132" fmla="*/ 3746300 w 5346446"/>
              <a:gd name="connsiteY132" fmla="*/ 4508951 h 5158656"/>
              <a:gd name="connsiteX133" fmla="*/ 3770363 w 5346446"/>
              <a:gd name="connsiteY133" fmla="*/ 4420719 h 5158656"/>
              <a:gd name="connsiteX134" fmla="*/ 3778384 w 5346446"/>
              <a:gd name="connsiteY134" fmla="*/ 4396656 h 5158656"/>
              <a:gd name="connsiteX135" fmla="*/ 3786405 w 5346446"/>
              <a:gd name="connsiteY135" fmla="*/ 4372593 h 5158656"/>
              <a:gd name="connsiteX136" fmla="*/ 3802447 w 5346446"/>
              <a:gd name="connsiteY136" fmla="*/ 4348530 h 5158656"/>
              <a:gd name="connsiteX137" fmla="*/ 3818489 w 5346446"/>
              <a:gd name="connsiteY137" fmla="*/ 4284361 h 5158656"/>
              <a:gd name="connsiteX138" fmla="*/ 3826510 w 5346446"/>
              <a:gd name="connsiteY138" fmla="*/ 4252277 h 5158656"/>
              <a:gd name="connsiteX139" fmla="*/ 3834531 w 5346446"/>
              <a:gd name="connsiteY139" fmla="*/ 4212172 h 5158656"/>
              <a:gd name="connsiteX140" fmla="*/ 3842552 w 5346446"/>
              <a:gd name="connsiteY140" fmla="*/ 4180088 h 5158656"/>
              <a:gd name="connsiteX141" fmla="*/ 3874637 w 5346446"/>
              <a:gd name="connsiteY141" fmla="*/ 4164046 h 5158656"/>
              <a:gd name="connsiteX142" fmla="*/ 3994952 w 5346446"/>
              <a:gd name="connsiteY142" fmla="*/ 4139982 h 5158656"/>
              <a:gd name="connsiteX143" fmla="*/ 4019016 w 5346446"/>
              <a:gd name="connsiteY143" fmla="*/ 4131961 h 5158656"/>
              <a:gd name="connsiteX144" fmla="*/ 4027037 w 5346446"/>
              <a:gd name="connsiteY144" fmla="*/ 4107898 h 5158656"/>
              <a:gd name="connsiteX145" fmla="*/ 4043079 w 5346446"/>
              <a:gd name="connsiteY145" fmla="*/ 4083835 h 5158656"/>
              <a:gd name="connsiteX146" fmla="*/ 4067142 w 5346446"/>
              <a:gd name="connsiteY146" fmla="*/ 4003625 h 5158656"/>
              <a:gd name="connsiteX147" fmla="*/ 4075163 w 5346446"/>
              <a:gd name="connsiteY147" fmla="*/ 3979561 h 5158656"/>
              <a:gd name="connsiteX148" fmla="*/ 4083184 w 5346446"/>
              <a:gd name="connsiteY148" fmla="*/ 3947477 h 5158656"/>
              <a:gd name="connsiteX149" fmla="*/ 4155373 w 5346446"/>
              <a:gd name="connsiteY149" fmla="*/ 3883309 h 5158656"/>
              <a:gd name="connsiteX150" fmla="*/ 4179437 w 5346446"/>
              <a:gd name="connsiteY150" fmla="*/ 3875288 h 5158656"/>
              <a:gd name="connsiteX151" fmla="*/ 4219542 w 5346446"/>
              <a:gd name="connsiteY151" fmla="*/ 3867267 h 5158656"/>
              <a:gd name="connsiteX152" fmla="*/ 4243605 w 5346446"/>
              <a:gd name="connsiteY152" fmla="*/ 3859246 h 5158656"/>
              <a:gd name="connsiteX153" fmla="*/ 4275689 w 5346446"/>
              <a:gd name="connsiteY153" fmla="*/ 3851225 h 5158656"/>
              <a:gd name="connsiteX154" fmla="*/ 4355900 w 5346446"/>
              <a:gd name="connsiteY154" fmla="*/ 3827161 h 5158656"/>
              <a:gd name="connsiteX155" fmla="*/ 4436110 w 5346446"/>
              <a:gd name="connsiteY155" fmla="*/ 3795077 h 5158656"/>
              <a:gd name="connsiteX156" fmla="*/ 4500279 w 5346446"/>
              <a:gd name="connsiteY156" fmla="*/ 3779035 h 5158656"/>
              <a:gd name="connsiteX157" fmla="*/ 4572468 w 5346446"/>
              <a:gd name="connsiteY157" fmla="*/ 3762993 h 5158656"/>
              <a:gd name="connsiteX158" fmla="*/ 4596531 w 5346446"/>
              <a:gd name="connsiteY158" fmla="*/ 3754972 h 5158656"/>
              <a:gd name="connsiteX159" fmla="*/ 4644658 w 5346446"/>
              <a:gd name="connsiteY159" fmla="*/ 3722888 h 5158656"/>
              <a:gd name="connsiteX160" fmla="*/ 4668721 w 5346446"/>
              <a:gd name="connsiteY160" fmla="*/ 3698825 h 5158656"/>
              <a:gd name="connsiteX161" fmla="*/ 4716847 w 5346446"/>
              <a:gd name="connsiteY161" fmla="*/ 3658719 h 5158656"/>
              <a:gd name="connsiteX162" fmla="*/ 4732889 w 5346446"/>
              <a:gd name="connsiteY162" fmla="*/ 3634656 h 5158656"/>
              <a:gd name="connsiteX163" fmla="*/ 4748931 w 5346446"/>
              <a:gd name="connsiteY163" fmla="*/ 3578509 h 5158656"/>
              <a:gd name="connsiteX164" fmla="*/ 4756952 w 5346446"/>
              <a:gd name="connsiteY164" fmla="*/ 3554446 h 5158656"/>
              <a:gd name="connsiteX165" fmla="*/ 4764973 w 5346446"/>
              <a:gd name="connsiteY165" fmla="*/ 3514340 h 5158656"/>
              <a:gd name="connsiteX166" fmla="*/ 4772994 w 5346446"/>
              <a:gd name="connsiteY166" fmla="*/ 3490277 h 5158656"/>
              <a:gd name="connsiteX167" fmla="*/ 4781016 w 5346446"/>
              <a:gd name="connsiteY167" fmla="*/ 3458193 h 5158656"/>
              <a:gd name="connsiteX168" fmla="*/ 4797058 w 5346446"/>
              <a:gd name="connsiteY168" fmla="*/ 3394025 h 5158656"/>
              <a:gd name="connsiteX169" fmla="*/ 4821121 w 5346446"/>
              <a:gd name="connsiteY169" fmla="*/ 3321835 h 5158656"/>
              <a:gd name="connsiteX170" fmla="*/ 4845184 w 5346446"/>
              <a:gd name="connsiteY170" fmla="*/ 3313814 h 5158656"/>
              <a:gd name="connsiteX171" fmla="*/ 4869247 w 5346446"/>
              <a:gd name="connsiteY171" fmla="*/ 3289751 h 5158656"/>
              <a:gd name="connsiteX172" fmla="*/ 4885289 w 5346446"/>
              <a:gd name="connsiteY172" fmla="*/ 3313814 h 5158656"/>
              <a:gd name="connsiteX173" fmla="*/ 4909352 w 5346446"/>
              <a:gd name="connsiteY173" fmla="*/ 3386004 h 5158656"/>
              <a:gd name="connsiteX174" fmla="*/ 5061752 w 5346446"/>
              <a:gd name="connsiteY174" fmla="*/ 3377982 h 5158656"/>
              <a:gd name="connsiteX175" fmla="*/ 5133942 w 5346446"/>
              <a:gd name="connsiteY175" fmla="*/ 3329856 h 5158656"/>
              <a:gd name="connsiteX176" fmla="*/ 5158005 w 5346446"/>
              <a:gd name="connsiteY176" fmla="*/ 3313814 h 5158656"/>
              <a:gd name="connsiteX177" fmla="*/ 5174047 w 5346446"/>
              <a:gd name="connsiteY177" fmla="*/ 3281730 h 5158656"/>
              <a:gd name="connsiteX178" fmla="*/ 5198110 w 5346446"/>
              <a:gd name="connsiteY178" fmla="*/ 3265688 h 5158656"/>
              <a:gd name="connsiteX179" fmla="*/ 5238216 w 5346446"/>
              <a:gd name="connsiteY179" fmla="*/ 3225582 h 5158656"/>
              <a:gd name="connsiteX180" fmla="*/ 5262279 w 5346446"/>
              <a:gd name="connsiteY180" fmla="*/ 3201519 h 5158656"/>
              <a:gd name="connsiteX181" fmla="*/ 5286342 w 5346446"/>
              <a:gd name="connsiteY181" fmla="*/ 3177456 h 5158656"/>
              <a:gd name="connsiteX182" fmla="*/ 5294363 w 5346446"/>
              <a:gd name="connsiteY182" fmla="*/ 3153393 h 5158656"/>
              <a:gd name="connsiteX183" fmla="*/ 5310405 w 5346446"/>
              <a:gd name="connsiteY183" fmla="*/ 3057140 h 5158656"/>
              <a:gd name="connsiteX184" fmla="*/ 5326447 w 5346446"/>
              <a:gd name="connsiteY184" fmla="*/ 2784425 h 5158656"/>
              <a:gd name="connsiteX185" fmla="*/ 5334468 w 5346446"/>
              <a:gd name="connsiteY185" fmla="*/ 2752340 h 5158656"/>
              <a:gd name="connsiteX186" fmla="*/ 5342489 w 5346446"/>
              <a:gd name="connsiteY186" fmla="*/ 2696193 h 5158656"/>
              <a:gd name="connsiteX187" fmla="*/ 5326447 w 5346446"/>
              <a:gd name="connsiteY187" fmla="*/ 2431498 h 5158656"/>
              <a:gd name="connsiteX188" fmla="*/ 5310405 w 5346446"/>
              <a:gd name="connsiteY188" fmla="*/ 2399414 h 5158656"/>
              <a:gd name="connsiteX189" fmla="*/ 5262279 w 5346446"/>
              <a:gd name="connsiteY189" fmla="*/ 2359309 h 5158656"/>
              <a:gd name="connsiteX190" fmla="*/ 5238216 w 5346446"/>
              <a:gd name="connsiteY190" fmla="*/ 2303161 h 5158656"/>
              <a:gd name="connsiteX191" fmla="*/ 5206131 w 5346446"/>
              <a:gd name="connsiteY191" fmla="*/ 2247014 h 5158656"/>
              <a:gd name="connsiteX192" fmla="*/ 5182068 w 5346446"/>
              <a:gd name="connsiteY192" fmla="*/ 2222951 h 5158656"/>
              <a:gd name="connsiteX193" fmla="*/ 5149984 w 5346446"/>
              <a:gd name="connsiteY193" fmla="*/ 2158782 h 5158656"/>
              <a:gd name="connsiteX194" fmla="*/ 5125921 w 5346446"/>
              <a:gd name="connsiteY194" fmla="*/ 2142740 h 5158656"/>
              <a:gd name="connsiteX195" fmla="*/ 5093837 w 5346446"/>
              <a:gd name="connsiteY195" fmla="*/ 2006382 h 5158656"/>
              <a:gd name="connsiteX196" fmla="*/ 5085816 w 5346446"/>
              <a:gd name="connsiteY196" fmla="*/ 1789814 h 5158656"/>
              <a:gd name="connsiteX197" fmla="*/ 5069773 w 5346446"/>
              <a:gd name="connsiteY197" fmla="*/ 1717625 h 5158656"/>
              <a:gd name="connsiteX198" fmla="*/ 5053731 w 5346446"/>
              <a:gd name="connsiteY198" fmla="*/ 1605330 h 5158656"/>
              <a:gd name="connsiteX199" fmla="*/ 5045710 w 5346446"/>
              <a:gd name="connsiteY199" fmla="*/ 1557204 h 5158656"/>
              <a:gd name="connsiteX200" fmla="*/ 5037689 w 5346446"/>
              <a:gd name="connsiteY200" fmla="*/ 1533140 h 5158656"/>
              <a:gd name="connsiteX201" fmla="*/ 5013626 w 5346446"/>
              <a:gd name="connsiteY201" fmla="*/ 1476993 h 5158656"/>
              <a:gd name="connsiteX202" fmla="*/ 4989563 w 5346446"/>
              <a:gd name="connsiteY202" fmla="*/ 1460951 h 5158656"/>
              <a:gd name="connsiteX203" fmla="*/ 4941437 w 5346446"/>
              <a:gd name="connsiteY203" fmla="*/ 1420846 h 5158656"/>
              <a:gd name="connsiteX204" fmla="*/ 4909352 w 5346446"/>
              <a:gd name="connsiteY204" fmla="*/ 1412825 h 5158656"/>
              <a:gd name="connsiteX205" fmla="*/ 4837163 w 5346446"/>
              <a:gd name="connsiteY205" fmla="*/ 1396782 h 5158656"/>
              <a:gd name="connsiteX206" fmla="*/ 4813100 w 5346446"/>
              <a:gd name="connsiteY206" fmla="*/ 1356677 h 5158656"/>
              <a:gd name="connsiteX207" fmla="*/ 4781016 w 5346446"/>
              <a:gd name="connsiteY207" fmla="*/ 1348656 h 5158656"/>
              <a:gd name="connsiteX208" fmla="*/ 4756952 w 5346446"/>
              <a:gd name="connsiteY208" fmla="*/ 1340635 h 5158656"/>
              <a:gd name="connsiteX209" fmla="*/ 4724868 w 5346446"/>
              <a:gd name="connsiteY209" fmla="*/ 1332614 h 5158656"/>
              <a:gd name="connsiteX210" fmla="*/ 4692784 w 5346446"/>
              <a:gd name="connsiteY210" fmla="*/ 1316572 h 5158656"/>
              <a:gd name="connsiteX211" fmla="*/ 4668721 w 5346446"/>
              <a:gd name="connsiteY211" fmla="*/ 1308551 h 5158656"/>
              <a:gd name="connsiteX212" fmla="*/ 4083184 w 5346446"/>
              <a:gd name="connsiteY212" fmla="*/ 1324593 h 5158656"/>
              <a:gd name="connsiteX213" fmla="*/ 4059121 w 5346446"/>
              <a:gd name="connsiteY213" fmla="*/ 1332614 h 5158656"/>
              <a:gd name="connsiteX214" fmla="*/ 4010994 w 5346446"/>
              <a:gd name="connsiteY214" fmla="*/ 1308551 h 5158656"/>
              <a:gd name="connsiteX215" fmla="*/ 3962868 w 5346446"/>
              <a:gd name="connsiteY215" fmla="*/ 1284488 h 5158656"/>
              <a:gd name="connsiteX216" fmla="*/ 3826510 w 5346446"/>
              <a:gd name="connsiteY216" fmla="*/ 1308551 h 5158656"/>
              <a:gd name="connsiteX217" fmla="*/ 3802447 w 5346446"/>
              <a:gd name="connsiteY217" fmla="*/ 1332614 h 5158656"/>
              <a:gd name="connsiteX218" fmla="*/ 3650047 w 5346446"/>
              <a:gd name="connsiteY218" fmla="*/ 1324593 h 5158656"/>
              <a:gd name="connsiteX219" fmla="*/ 3625984 w 5346446"/>
              <a:gd name="connsiteY219" fmla="*/ 1308551 h 5158656"/>
              <a:gd name="connsiteX220" fmla="*/ 3473584 w 5346446"/>
              <a:gd name="connsiteY220" fmla="*/ 1300530 h 5158656"/>
              <a:gd name="connsiteX221" fmla="*/ 3425458 w 5346446"/>
              <a:gd name="connsiteY221" fmla="*/ 1260425 h 5158656"/>
              <a:gd name="connsiteX222" fmla="*/ 3417437 w 5346446"/>
              <a:gd name="connsiteY222" fmla="*/ 1236361 h 5158656"/>
              <a:gd name="connsiteX223" fmla="*/ 3377331 w 5346446"/>
              <a:gd name="connsiteY223" fmla="*/ 1196256 h 5158656"/>
              <a:gd name="connsiteX224" fmla="*/ 3240973 w 5346446"/>
              <a:gd name="connsiteY224" fmla="*/ 1188235 h 5158656"/>
              <a:gd name="connsiteX225" fmla="*/ 3168784 w 5346446"/>
              <a:gd name="connsiteY225" fmla="*/ 1148130 h 5158656"/>
              <a:gd name="connsiteX226" fmla="*/ 3120658 w 5346446"/>
              <a:gd name="connsiteY226" fmla="*/ 1124067 h 5158656"/>
              <a:gd name="connsiteX227" fmla="*/ 3096594 w 5346446"/>
              <a:gd name="connsiteY227" fmla="*/ 1108025 h 5158656"/>
              <a:gd name="connsiteX228" fmla="*/ 3056489 w 5346446"/>
              <a:gd name="connsiteY228" fmla="*/ 1091982 h 5158656"/>
              <a:gd name="connsiteX229" fmla="*/ 3024405 w 5346446"/>
              <a:gd name="connsiteY229" fmla="*/ 1075940 h 5158656"/>
              <a:gd name="connsiteX230" fmla="*/ 2960237 w 5346446"/>
              <a:gd name="connsiteY230" fmla="*/ 1067919 h 5158656"/>
              <a:gd name="connsiteX231" fmla="*/ 2928152 w 5346446"/>
              <a:gd name="connsiteY231" fmla="*/ 1051877 h 5158656"/>
              <a:gd name="connsiteX232" fmla="*/ 2863984 w 5346446"/>
              <a:gd name="connsiteY232" fmla="*/ 1043856 h 5158656"/>
              <a:gd name="connsiteX233" fmla="*/ 2807837 w 5346446"/>
              <a:gd name="connsiteY233" fmla="*/ 1035835 h 5158656"/>
              <a:gd name="connsiteX234" fmla="*/ 2759710 w 5346446"/>
              <a:gd name="connsiteY234" fmla="*/ 1011772 h 5158656"/>
              <a:gd name="connsiteX235" fmla="*/ 2711584 w 5346446"/>
              <a:gd name="connsiteY235" fmla="*/ 995730 h 5158656"/>
              <a:gd name="connsiteX236" fmla="*/ 2663458 w 5346446"/>
              <a:gd name="connsiteY236" fmla="*/ 963646 h 5158656"/>
              <a:gd name="connsiteX237" fmla="*/ 2647416 w 5346446"/>
              <a:gd name="connsiteY237" fmla="*/ 939582 h 5158656"/>
              <a:gd name="connsiteX238" fmla="*/ 2623352 w 5346446"/>
              <a:gd name="connsiteY238" fmla="*/ 859372 h 5158656"/>
              <a:gd name="connsiteX239" fmla="*/ 2599289 w 5346446"/>
              <a:gd name="connsiteY239" fmla="*/ 803225 h 5158656"/>
              <a:gd name="connsiteX240" fmla="*/ 2607310 w 5346446"/>
              <a:gd name="connsiteY240" fmla="*/ 338004 h 5158656"/>
              <a:gd name="connsiteX241" fmla="*/ 2583247 w 5346446"/>
              <a:gd name="connsiteY241" fmla="*/ 89351 h 5158656"/>
              <a:gd name="connsiteX242" fmla="*/ 2503037 w 5346446"/>
              <a:gd name="connsiteY242" fmla="*/ 73309 h 5158656"/>
              <a:gd name="connsiteX243" fmla="*/ 2478973 w 5346446"/>
              <a:gd name="connsiteY243" fmla="*/ 65288 h 5158656"/>
              <a:gd name="connsiteX244" fmla="*/ 2126047 w 5346446"/>
              <a:gd name="connsiteY244" fmla="*/ 57267 h 5158656"/>
              <a:gd name="connsiteX245" fmla="*/ 1933542 w 5346446"/>
              <a:gd name="connsiteY245" fmla="*/ 41225 h 5158656"/>
              <a:gd name="connsiteX246" fmla="*/ 1869373 w 5346446"/>
              <a:gd name="connsiteY246" fmla="*/ 25182 h 5158656"/>
              <a:gd name="connsiteX247" fmla="*/ 1652805 w 5346446"/>
              <a:gd name="connsiteY247" fmla="*/ 9140 h 5158656"/>
              <a:gd name="connsiteX248" fmla="*/ 1524468 w 5346446"/>
              <a:gd name="connsiteY248" fmla="*/ 17161 h 5158656"/>
              <a:gd name="connsiteX249" fmla="*/ 1532489 w 5346446"/>
              <a:gd name="connsiteY249" fmla="*/ 177582 h 515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5346446" h="5158656">
                <a:moveTo>
                  <a:pt x="1556552" y="81330"/>
                </a:moveTo>
                <a:cubicBezTo>
                  <a:pt x="1553878" y="399498"/>
                  <a:pt x="1553502" y="717694"/>
                  <a:pt x="1548531" y="1035835"/>
                </a:cubicBezTo>
                <a:cubicBezTo>
                  <a:pt x="1548395" y="1044513"/>
                  <a:pt x="1536146" y="1148323"/>
                  <a:pt x="1532489" y="1164172"/>
                </a:cubicBezTo>
                <a:cubicBezTo>
                  <a:pt x="1528221" y="1182666"/>
                  <a:pt x="1508824" y="1233460"/>
                  <a:pt x="1500405" y="1252404"/>
                </a:cubicBezTo>
                <a:cubicBezTo>
                  <a:pt x="1473973" y="1311877"/>
                  <a:pt x="1492817" y="1259125"/>
                  <a:pt x="1476342" y="1308551"/>
                </a:cubicBezTo>
                <a:cubicBezTo>
                  <a:pt x="1473668" y="1495709"/>
                  <a:pt x="1473311" y="1682914"/>
                  <a:pt x="1468321" y="1870025"/>
                </a:cubicBezTo>
                <a:cubicBezTo>
                  <a:pt x="1467958" y="1883653"/>
                  <a:pt x="1462739" y="1896717"/>
                  <a:pt x="1460300" y="1910130"/>
                </a:cubicBezTo>
                <a:cubicBezTo>
                  <a:pt x="1457391" y="1926131"/>
                  <a:pt x="1454296" y="1942118"/>
                  <a:pt x="1452279" y="1958256"/>
                </a:cubicBezTo>
                <a:cubicBezTo>
                  <a:pt x="1448946" y="1984919"/>
                  <a:pt x="1447398" y="2011781"/>
                  <a:pt x="1444258" y="2038467"/>
                </a:cubicBezTo>
                <a:cubicBezTo>
                  <a:pt x="1442049" y="2057243"/>
                  <a:pt x="1438325" y="2075824"/>
                  <a:pt x="1436237" y="2094614"/>
                </a:cubicBezTo>
                <a:cubicBezTo>
                  <a:pt x="1432976" y="2123965"/>
                  <a:pt x="1450638" y="2163627"/>
                  <a:pt x="1428216" y="2182846"/>
                </a:cubicBezTo>
                <a:cubicBezTo>
                  <a:pt x="1401748" y="2205533"/>
                  <a:pt x="1358700" y="2188193"/>
                  <a:pt x="1323942" y="2190867"/>
                </a:cubicBezTo>
                <a:lnTo>
                  <a:pt x="762468" y="2174825"/>
                </a:lnTo>
                <a:cubicBezTo>
                  <a:pt x="738274" y="2173906"/>
                  <a:pt x="714318" y="2169689"/>
                  <a:pt x="690279" y="2166804"/>
                </a:cubicBezTo>
                <a:cubicBezTo>
                  <a:pt x="560730" y="2151258"/>
                  <a:pt x="572777" y="2152309"/>
                  <a:pt x="449647" y="2134719"/>
                </a:cubicBezTo>
                <a:cubicBezTo>
                  <a:pt x="383221" y="2112577"/>
                  <a:pt x="391576" y="2114346"/>
                  <a:pt x="273184" y="2094614"/>
                </a:cubicBezTo>
                <a:cubicBezTo>
                  <a:pt x="257142" y="2091940"/>
                  <a:pt x="241179" y="2088742"/>
                  <a:pt x="225058" y="2086593"/>
                </a:cubicBezTo>
                <a:cubicBezTo>
                  <a:pt x="201059" y="2083393"/>
                  <a:pt x="176931" y="2081246"/>
                  <a:pt x="152868" y="2078572"/>
                </a:cubicBezTo>
                <a:cubicBezTo>
                  <a:pt x="107415" y="2081246"/>
                  <a:pt x="61065" y="2077213"/>
                  <a:pt x="16510" y="2086593"/>
                </a:cubicBezTo>
                <a:cubicBezTo>
                  <a:pt x="7077" y="2088579"/>
                  <a:pt x="1069" y="2101035"/>
                  <a:pt x="468" y="2110656"/>
                </a:cubicBezTo>
                <a:cubicBezTo>
                  <a:pt x="-1707" y="2145449"/>
                  <a:pt x="4165" y="2180339"/>
                  <a:pt x="8489" y="2214930"/>
                </a:cubicBezTo>
                <a:cubicBezTo>
                  <a:pt x="11782" y="2241271"/>
                  <a:pt x="34473" y="2268027"/>
                  <a:pt x="56616" y="2279098"/>
                </a:cubicBezTo>
                <a:lnTo>
                  <a:pt x="88700" y="2295140"/>
                </a:lnTo>
                <a:cubicBezTo>
                  <a:pt x="94047" y="2303161"/>
                  <a:pt x="97925" y="2312387"/>
                  <a:pt x="104742" y="2319204"/>
                </a:cubicBezTo>
                <a:cubicBezTo>
                  <a:pt x="167844" y="2382308"/>
                  <a:pt x="87157" y="2280456"/>
                  <a:pt x="152868" y="2359309"/>
                </a:cubicBezTo>
                <a:cubicBezTo>
                  <a:pt x="170177" y="2380079"/>
                  <a:pt x="180176" y="2413864"/>
                  <a:pt x="209016" y="2423477"/>
                </a:cubicBezTo>
                <a:lnTo>
                  <a:pt x="233079" y="2431498"/>
                </a:lnTo>
                <a:cubicBezTo>
                  <a:pt x="238426" y="2442193"/>
                  <a:pt x="242489" y="2453633"/>
                  <a:pt x="249121" y="2463582"/>
                </a:cubicBezTo>
                <a:cubicBezTo>
                  <a:pt x="253316" y="2469874"/>
                  <a:pt x="261272" y="2473140"/>
                  <a:pt x="265163" y="2479625"/>
                </a:cubicBezTo>
                <a:cubicBezTo>
                  <a:pt x="269513" y="2486875"/>
                  <a:pt x="268989" y="2496347"/>
                  <a:pt x="273184" y="2503688"/>
                </a:cubicBezTo>
                <a:cubicBezTo>
                  <a:pt x="279817" y="2515295"/>
                  <a:pt x="289477" y="2524894"/>
                  <a:pt x="297247" y="2535772"/>
                </a:cubicBezTo>
                <a:cubicBezTo>
                  <a:pt x="302850" y="2543616"/>
                  <a:pt x="307118" y="2552429"/>
                  <a:pt x="313289" y="2559835"/>
                </a:cubicBezTo>
                <a:cubicBezTo>
                  <a:pt x="320551" y="2568549"/>
                  <a:pt x="330090" y="2575184"/>
                  <a:pt x="337352" y="2583898"/>
                </a:cubicBezTo>
                <a:cubicBezTo>
                  <a:pt x="343523" y="2591304"/>
                  <a:pt x="346577" y="2601144"/>
                  <a:pt x="353394" y="2607961"/>
                </a:cubicBezTo>
                <a:cubicBezTo>
                  <a:pt x="376383" y="2630950"/>
                  <a:pt x="375425" y="2618977"/>
                  <a:pt x="401521" y="2632025"/>
                </a:cubicBezTo>
                <a:cubicBezTo>
                  <a:pt x="463717" y="2663123"/>
                  <a:pt x="389164" y="2635927"/>
                  <a:pt x="449647" y="2656088"/>
                </a:cubicBezTo>
                <a:cubicBezTo>
                  <a:pt x="502940" y="2709381"/>
                  <a:pt x="437100" y="2652865"/>
                  <a:pt x="521837" y="2688172"/>
                </a:cubicBezTo>
                <a:cubicBezTo>
                  <a:pt x="536649" y="2694344"/>
                  <a:pt x="585350" y="2731797"/>
                  <a:pt x="602047" y="2744319"/>
                </a:cubicBezTo>
                <a:cubicBezTo>
                  <a:pt x="621400" y="2802378"/>
                  <a:pt x="602744" y="2755652"/>
                  <a:pt x="674237" y="2848593"/>
                </a:cubicBezTo>
                <a:cubicBezTo>
                  <a:pt x="695949" y="2876818"/>
                  <a:pt x="687162" y="2871211"/>
                  <a:pt x="706321" y="2904740"/>
                </a:cubicBezTo>
                <a:cubicBezTo>
                  <a:pt x="711104" y="2913110"/>
                  <a:pt x="718448" y="2919995"/>
                  <a:pt x="722363" y="2928804"/>
                </a:cubicBezTo>
                <a:cubicBezTo>
                  <a:pt x="737612" y="2963116"/>
                  <a:pt x="737093" y="2976349"/>
                  <a:pt x="746426" y="3009014"/>
                </a:cubicBezTo>
                <a:cubicBezTo>
                  <a:pt x="748749" y="3017144"/>
                  <a:pt x="752124" y="3024947"/>
                  <a:pt x="754447" y="3033077"/>
                </a:cubicBezTo>
                <a:cubicBezTo>
                  <a:pt x="757475" y="3043677"/>
                  <a:pt x="756625" y="3055813"/>
                  <a:pt x="762468" y="3065161"/>
                </a:cubicBezTo>
                <a:cubicBezTo>
                  <a:pt x="770484" y="3077987"/>
                  <a:pt x="785477" y="3085146"/>
                  <a:pt x="794552" y="3097246"/>
                </a:cubicBezTo>
                <a:cubicBezTo>
                  <a:pt x="801726" y="3106812"/>
                  <a:pt x="804662" y="3118948"/>
                  <a:pt x="810594" y="3129330"/>
                </a:cubicBezTo>
                <a:cubicBezTo>
                  <a:pt x="815377" y="3137700"/>
                  <a:pt x="821289" y="3145372"/>
                  <a:pt x="826637" y="3153393"/>
                </a:cubicBezTo>
                <a:cubicBezTo>
                  <a:pt x="829311" y="3161414"/>
                  <a:pt x="832335" y="3169326"/>
                  <a:pt x="834658" y="3177456"/>
                </a:cubicBezTo>
                <a:cubicBezTo>
                  <a:pt x="854804" y="3247967"/>
                  <a:pt x="831466" y="3175900"/>
                  <a:pt x="850700" y="3233604"/>
                </a:cubicBezTo>
                <a:cubicBezTo>
                  <a:pt x="853374" y="3252320"/>
                  <a:pt x="855013" y="3271212"/>
                  <a:pt x="858721" y="3289751"/>
                </a:cubicBezTo>
                <a:cubicBezTo>
                  <a:pt x="866349" y="3327891"/>
                  <a:pt x="867234" y="3351044"/>
                  <a:pt x="890805" y="3377982"/>
                </a:cubicBezTo>
                <a:cubicBezTo>
                  <a:pt x="890811" y="3377989"/>
                  <a:pt x="946413" y="3433591"/>
                  <a:pt x="954973" y="3442151"/>
                </a:cubicBezTo>
                <a:lnTo>
                  <a:pt x="971016" y="3458193"/>
                </a:lnTo>
                <a:cubicBezTo>
                  <a:pt x="987234" y="3490629"/>
                  <a:pt x="983249" y="3491113"/>
                  <a:pt x="1011121" y="3514340"/>
                </a:cubicBezTo>
                <a:cubicBezTo>
                  <a:pt x="1018527" y="3520511"/>
                  <a:pt x="1028368" y="3523565"/>
                  <a:pt x="1035184" y="3530382"/>
                </a:cubicBezTo>
                <a:cubicBezTo>
                  <a:pt x="1093689" y="3588888"/>
                  <a:pt x="1046285" y="3550121"/>
                  <a:pt x="1083310" y="3594551"/>
                </a:cubicBezTo>
                <a:cubicBezTo>
                  <a:pt x="1090572" y="3603265"/>
                  <a:pt x="1100111" y="3609900"/>
                  <a:pt x="1107373" y="3618614"/>
                </a:cubicBezTo>
                <a:cubicBezTo>
                  <a:pt x="1125867" y="3640807"/>
                  <a:pt x="1121119" y="3649167"/>
                  <a:pt x="1147479" y="3666740"/>
                </a:cubicBezTo>
                <a:cubicBezTo>
                  <a:pt x="1154514" y="3671430"/>
                  <a:pt x="1163771" y="3671430"/>
                  <a:pt x="1171542" y="3674761"/>
                </a:cubicBezTo>
                <a:cubicBezTo>
                  <a:pt x="1229658" y="3699669"/>
                  <a:pt x="1176123" y="3685303"/>
                  <a:pt x="1243731" y="3698825"/>
                </a:cubicBezTo>
                <a:cubicBezTo>
                  <a:pt x="1330655" y="3694250"/>
                  <a:pt x="1371018" y="3726204"/>
                  <a:pt x="1412173" y="3674761"/>
                </a:cubicBezTo>
                <a:cubicBezTo>
                  <a:pt x="1473614" y="3597960"/>
                  <a:pt x="1337067" y="3741847"/>
                  <a:pt x="1484363" y="3594551"/>
                </a:cubicBezTo>
                <a:lnTo>
                  <a:pt x="1516447" y="3562467"/>
                </a:lnTo>
                <a:lnTo>
                  <a:pt x="1540510" y="3538404"/>
                </a:lnTo>
                <a:cubicBezTo>
                  <a:pt x="1545857" y="3525035"/>
                  <a:pt x="1548083" y="3509943"/>
                  <a:pt x="1556552" y="3498298"/>
                </a:cubicBezTo>
                <a:cubicBezTo>
                  <a:pt x="1569896" y="3479950"/>
                  <a:pt x="1591067" y="3468322"/>
                  <a:pt x="1604679" y="3450172"/>
                </a:cubicBezTo>
                <a:cubicBezTo>
                  <a:pt x="1612700" y="3439477"/>
                  <a:pt x="1620042" y="3428238"/>
                  <a:pt x="1628742" y="3418088"/>
                </a:cubicBezTo>
                <a:cubicBezTo>
                  <a:pt x="1636124" y="3409475"/>
                  <a:pt x="1645841" y="3402979"/>
                  <a:pt x="1652805" y="3394025"/>
                </a:cubicBezTo>
                <a:cubicBezTo>
                  <a:pt x="1697853" y="3336105"/>
                  <a:pt x="1662969" y="3353205"/>
                  <a:pt x="1708952" y="3337877"/>
                </a:cubicBezTo>
                <a:lnTo>
                  <a:pt x="2110005" y="3345898"/>
                </a:lnTo>
                <a:cubicBezTo>
                  <a:pt x="2118454" y="3346217"/>
                  <a:pt x="2126898" y="3349438"/>
                  <a:pt x="2134068" y="3353919"/>
                </a:cubicBezTo>
                <a:cubicBezTo>
                  <a:pt x="2148586" y="3362993"/>
                  <a:pt x="2161448" y="3374551"/>
                  <a:pt x="2174173" y="3386004"/>
                </a:cubicBezTo>
                <a:cubicBezTo>
                  <a:pt x="2188226" y="3398651"/>
                  <a:pt x="2200910" y="3412741"/>
                  <a:pt x="2214279" y="3426109"/>
                </a:cubicBezTo>
                <a:cubicBezTo>
                  <a:pt x="2222300" y="3434130"/>
                  <a:pt x="2232050" y="3440734"/>
                  <a:pt x="2238342" y="3450172"/>
                </a:cubicBezTo>
                <a:cubicBezTo>
                  <a:pt x="2249037" y="3466214"/>
                  <a:pt x="2261804" y="3481053"/>
                  <a:pt x="2270426" y="3498298"/>
                </a:cubicBezTo>
                <a:cubicBezTo>
                  <a:pt x="2275773" y="3508993"/>
                  <a:pt x="2278999" y="3521045"/>
                  <a:pt x="2286468" y="3530382"/>
                </a:cubicBezTo>
                <a:cubicBezTo>
                  <a:pt x="2300640" y="3548098"/>
                  <a:pt x="2318552" y="3562467"/>
                  <a:pt x="2334594" y="3578509"/>
                </a:cubicBezTo>
                <a:cubicBezTo>
                  <a:pt x="2339942" y="3583857"/>
                  <a:pt x="2346442" y="3588259"/>
                  <a:pt x="2350637" y="3594551"/>
                </a:cubicBezTo>
                <a:cubicBezTo>
                  <a:pt x="2361332" y="3610593"/>
                  <a:pt x="2369088" y="3629044"/>
                  <a:pt x="2382721" y="3642677"/>
                </a:cubicBezTo>
                <a:cubicBezTo>
                  <a:pt x="2390742" y="3650698"/>
                  <a:pt x="2399820" y="3657786"/>
                  <a:pt x="2406784" y="3666740"/>
                </a:cubicBezTo>
                <a:cubicBezTo>
                  <a:pt x="2418621" y="3681959"/>
                  <a:pt x="2428173" y="3698825"/>
                  <a:pt x="2438868" y="3714867"/>
                </a:cubicBezTo>
                <a:lnTo>
                  <a:pt x="2486994" y="3787056"/>
                </a:lnTo>
                <a:lnTo>
                  <a:pt x="2503037" y="3811119"/>
                </a:lnTo>
                <a:lnTo>
                  <a:pt x="2519079" y="3835182"/>
                </a:lnTo>
                <a:cubicBezTo>
                  <a:pt x="2547088" y="3919210"/>
                  <a:pt x="2520657" y="3853986"/>
                  <a:pt x="2551163" y="3907372"/>
                </a:cubicBezTo>
                <a:cubicBezTo>
                  <a:pt x="2559551" y="3922052"/>
                  <a:pt x="2570219" y="3950491"/>
                  <a:pt x="2583247" y="3963519"/>
                </a:cubicBezTo>
                <a:cubicBezTo>
                  <a:pt x="2595353" y="3975625"/>
                  <a:pt x="2609984" y="3984909"/>
                  <a:pt x="2623352" y="3995604"/>
                </a:cubicBezTo>
                <a:cubicBezTo>
                  <a:pt x="2626026" y="4006299"/>
                  <a:pt x="2626443" y="4017828"/>
                  <a:pt x="2631373" y="4027688"/>
                </a:cubicBezTo>
                <a:cubicBezTo>
                  <a:pt x="2634755" y="4034452"/>
                  <a:pt x="2642692" y="4037825"/>
                  <a:pt x="2647416" y="4043730"/>
                </a:cubicBezTo>
                <a:cubicBezTo>
                  <a:pt x="2653438" y="4051258"/>
                  <a:pt x="2659543" y="4058984"/>
                  <a:pt x="2663458" y="4067793"/>
                </a:cubicBezTo>
                <a:cubicBezTo>
                  <a:pt x="2670326" y="4083245"/>
                  <a:pt x="2679500" y="4115919"/>
                  <a:pt x="2679500" y="4115919"/>
                </a:cubicBezTo>
                <a:cubicBezTo>
                  <a:pt x="2684549" y="4151260"/>
                  <a:pt x="2679245" y="4171812"/>
                  <a:pt x="2703563" y="4196130"/>
                </a:cubicBezTo>
                <a:cubicBezTo>
                  <a:pt x="2710380" y="4202947"/>
                  <a:pt x="2720421" y="4205768"/>
                  <a:pt x="2727626" y="4212172"/>
                </a:cubicBezTo>
                <a:cubicBezTo>
                  <a:pt x="2744582" y="4227244"/>
                  <a:pt x="2759710" y="4244256"/>
                  <a:pt x="2775752" y="4260298"/>
                </a:cubicBezTo>
                <a:lnTo>
                  <a:pt x="2799816" y="4284361"/>
                </a:lnTo>
                <a:cubicBezTo>
                  <a:pt x="2802490" y="4292382"/>
                  <a:pt x="2802923" y="4301545"/>
                  <a:pt x="2807837" y="4308425"/>
                </a:cubicBezTo>
                <a:cubicBezTo>
                  <a:pt x="2840730" y="4354476"/>
                  <a:pt x="2835361" y="4323367"/>
                  <a:pt x="2855963" y="4364572"/>
                </a:cubicBezTo>
                <a:cubicBezTo>
                  <a:pt x="2859744" y="4372134"/>
                  <a:pt x="2860203" y="4381073"/>
                  <a:pt x="2863984" y="4388635"/>
                </a:cubicBezTo>
                <a:cubicBezTo>
                  <a:pt x="2868295" y="4397257"/>
                  <a:pt x="2875243" y="4404328"/>
                  <a:pt x="2880026" y="4412698"/>
                </a:cubicBezTo>
                <a:cubicBezTo>
                  <a:pt x="2885958" y="4423080"/>
                  <a:pt x="2891358" y="4433792"/>
                  <a:pt x="2896068" y="4444782"/>
                </a:cubicBezTo>
                <a:cubicBezTo>
                  <a:pt x="2899399" y="4452554"/>
                  <a:pt x="2900308" y="4461283"/>
                  <a:pt x="2904089" y="4468846"/>
                </a:cubicBezTo>
                <a:cubicBezTo>
                  <a:pt x="2908400" y="4477468"/>
                  <a:pt x="2914784" y="4484888"/>
                  <a:pt x="2920131" y="4492909"/>
                </a:cubicBezTo>
                <a:cubicBezTo>
                  <a:pt x="2922805" y="4508951"/>
                  <a:pt x="2926003" y="4524914"/>
                  <a:pt x="2928152" y="4541035"/>
                </a:cubicBezTo>
                <a:cubicBezTo>
                  <a:pt x="2931352" y="4565034"/>
                  <a:pt x="2931425" y="4589484"/>
                  <a:pt x="2936173" y="4613225"/>
                </a:cubicBezTo>
                <a:cubicBezTo>
                  <a:pt x="2939489" y="4629806"/>
                  <a:pt x="2948115" y="4644946"/>
                  <a:pt x="2952216" y="4661351"/>
                </a:cubicBezTo>
                <a:cubicBezTo>
                  <a:pt x="2958537" y="4686635"/>
                  <a:pt x="2959627" y="4694483"/>
                  <a:pt x="2968258" y="4717498"/>
                </a:cubicBezTo>
                <a:cubicBezTo>
                  <a:pt x="2973314" y="4730980"/>
                  <a:pt x="2979244" y="4744122"/>
                  <a:pt x="2984300" y="4757604"/>
                </a:cubicBezTo>
                <a:cubicBezTo>
                  <a:pt x="2987269" y="4765521"/>
                  <a:pt x="2988540" y="4774105"/>
                  <a:pt x="2992321" y="4781667"/>
                </a:cubicBezTo>
                <a:cubicBezTo>
                  <a:pt x="2996632" y="4790289"/>
                  <a:pt x="3003016" y="4797709"/>
                  <a:pt x="3008363" y="4805730"/>
                </a:cubicBezTo>
                <a:cubicBezTo>
                  <a:pt x="3021437" y="4858025"/>
                  <a:pt x="3004838" y="4822203"/>
                  <a:pt x="3040447" y="4853856"/>
                </a:cubicBezTo>
                <a:cubicBezTo>
                  <a:pt x="3106094" y="4912209"/>
                  <a:pt x="3061838" y="4895298"/>
                  <a:pt x="3120658" y="4910004"/>
                </a:cubicBezTo>
                <a:cubicBezTo>
                  <a:pt x="3128679" y="4915351"/>
                  <a:pt x="3135912" y="4922131"/>
                  <a:pt x="3144721" y="4926046"/>
                </a:cubicBezTo>
                <a:cubicBezTo>
                  <a:pt x="3160173" y="4932914"/>
                  <a:pt x="3176955" y="4936309"/>
                  <a:pt x="3192847" y="4942088"/>
                </a:cubicBezTo>
                <a:cubicBezTo>
                  <a:pt x="3206378" y="4947008"/>
                  <a:pt x="3219584" y="4952783"/>
                  <a:pt x="3232952" y="4958130"/>
                </a:cubicBezTo>
                <a:cubicBezTo>
                  <a:pt x="3240973" y="4966151"/>
                  <a:pt x="3248301" y="4974931"/>
                  <a:pt x="3257016" y="4982193"/>
                </a:cubicBezTo>
                <a:cubicBezTo>
                  <a:pt x="3264422" y="4988364"/>
                  <a:pt x="3272709" y="4993452"/>
                  <a:pt x="3281079" y="4998235"/>
                </a:cubicBezTo>
                <a:cubicBezTo>
                  <a:pt x="3298933" y="5008437"/>
                  <a:pt x="3317229" y="5017299"/>
                  <a:pt x="3337226" y="5022298"/>
                </a:cubicBezTo>
                <a:cubicBezTo>
                  <a:pt x="3350452" y="5025605"/>
                  <a:pt x="3364331" y="5026214"/>
                  <a:pt x="3377331" y="5030319"/>
                </a:cubicBezTo>
                <a:cubicBezTo>
                  <a:pt x="3415233" y="5042288"/>
                  <a:pt x="3450278" y="5064804"/>
                  <a:pt x="3489626" y="5070425"/>
                </a:cubicBezTo>
                <a:cubicBezTo>
                  <a:pt x="3556686" y="5080005"/>
                  <a:pt x="3527432" y="5073861"/>
                  <a:pt x="3577858" y="5086467"/>
                </a:cubicBezTo>
                <a:cubicBezTo>
                  <a:pt x="3634567" y="5124273"/>
                  <a:pt x="3566290" y="5074899"/>
                  <a:pt x="3625984" y="5134593"/>
                </a:cubicBezTo>
                <a:cubicBezTo>
                  <a:pt x="3644448" y="5153057"/>
                  <a:pt x="3657586" y="5152520"/>
                  <a:pt x="3682131" y="5158656"/>
                </a:cubicBezTo>
                <a:cubicBezTo>
                  <a:pt x="3748664" y="5151653"/>
                  <a:pt x="3819985" y="5176463"/>
                  <a:pt x="3858594" y="5118551"/>
                </a:cubicBezTo>
                <a:cubicBezTo>
                  <a:pt x="3863284" y="5111516"/>
                  <a:pt x="3863942" y="5102509"/>
                  <a:pt x="3866616" y="5094488"/>
                </a:cubicBezTo>
                <a:cubicBezTo>
                  <a:pt x="3866147" y="5086522"/>
                  <a:pt x="3871497" y="4975916"/>
                  <a:pt x="3850573" y="4934067"/>
                </a:cubicBezTo>
                <a:cubicBezTo>
                  <a:pt x="3846262" y="4925445"/>
                  <a:pt x="3840702" y="4917410"/>
                  <a:pt x="3834531" y="4910004"/>
                </a:cubicBezTo>
                <a:cubicBezTo>
                  <a:pt x="3827269" y="4901289"/>
                  <a:pt x="3819182" y="4893202"/>
                  <a:pt x="3810468" y="4885940"/>
                </a:cubicBezTo>
                <a:cubicBezTo>
                  <a:pt x="3803062" y="4879769"/>
                  <a:pt x="3795027" y="4874209"/>
                  <a:pt x="3786405" y="4869898"/>
                </a:cubicBezTo>
                <a:cubicBezTo>
                  <a:pt x="3768193" y="4860792"/>
                  <a:pt x="3748974" y="4853856"/>
                  <a:pt x="3730258" y="4845835"/>
                </a:cubicBezTo>
                <a:cubicBezTo>
                  <a:pt x="3710081" y="4785303"/>
                  <a:pt x="3727555" y="4844210"/>
                  <a:pt x="3714216" y="4717498"/>
                </a:cubicBezTo>
                <a:cubicBezTo>
                  <a:pt x="3710641" y="4683536"/>
                  <a:pt x="3705896" y="4668179"/>
                  <a:pt x="3698173" y="4637288"/>
                </a:cubicBezTo>
                <a:cubicBezTo>
                  <a:pt x="3703872" y="4568896"/>
                  <a:pt x="3684120" y="4555485"/>
                  <a:pt x="3722237" y="4524993"/>
                </a:cubicBezTo>
                <a:cubicBezTo>
                  <a:pt x="3729765" y="4518971"/>
                  <a:pt x="3738279" y="4514298"/>
                  <a:pt x="3746300" y="4508951"/>
                </a:cubicBezTo>
                <a:cubicBezTo>
                  <a:pt x="3757637" y="4452265"/>
                  <a:pt x="3750010" y="4481778"/>
                  <a:pt x="3770363" y="4420719"/>
                </a:cubicBezTo>
                <a:lnTo>
                  <a:pt x="3778384" y="4396656"/>
                </a:lnTo>
                <a:cubicBezTo>
                  <a:pt x="3781058" y="4388635"/>
                  <a:pt x="3781715" y="4379628"/>
                  <a:pt x="3786405" y="4372593"/>
                </a:cubicBezTo>
                <a:cubicBezTo>
                  <a:pt x="3791752" y="4364572"/>
                  <a:pt x="3798136" y="4357152"/>
                  <a:pt x="3802447" y="4348530"/>
                </a:cubicBezTo>
                <a:cubicBezTo>
                  <a:pt x="3811047" y="4331330"/>
                  <a:pt x="3814828" y="4300836"/>
                  <a:pt x="3818489" y="4284361"/>
                </a:cubicBezTo>
                <a:cubicBezTo>
                  <a:pt x="3820880" y="4273600"/>
                  <a:pt x="3824119" y="4263038"/>
                  <a:pt x="3826510" y="4252277"/>
                </a:cubicBezTo>
                <a:cubicBezTo>
                  <a:pt x="3829467" y="4238969"/>
                  <a:pt x="3831574" y="4225480"/>
                  <a:pt x="3834531" y="4212172"/>
                </a:cubicBezTo>
                <a:cubicBezTo>
                  <a:pt x="3836922" y="4201411"/>
                  <a:pt x="3835495" y="4188557"/>
                  <a:pt x="3842552" y="4180088"/>
                </a:cubicBezTo>
                <a:cubicBezTo>
                  <a:pt x="3850207" y="4170902"/>
                  <a:pt x="3863535" y="4168487"/>
                  <a:pt x="3874637" y="4164046"/>
                </a:cubicBezTo>
                <a:cubicBezTo>
                  <a:pt x="3929325" y="4142171"/>
                  <a:pt x="3929447" y="4147261"/>
                  <a:pt x="3994952" y="4139982"/>
                </a:cubicBezTo>
                <a:cubicBezTo>
                  <a:pt x="4002973" y="4137308"/>
                  <a:pt x="4013037" y="4137940"/>
                  <a:pt x="4019016" y="4131961"/>
                </a:cubicBezTo>
                <a:cubicBezTo>
                  <a:pt x="4024995" y="4125983"/>
                  <a:pt x="4023256" y="4115460"/>
                  <a:pt x="4027037" y="4107898"/>
                </a:cubicBezTo>
                <a:cubicBezTo>
                  <a:pt x="4031348" y="4099276"/>
                  <a:pt x="4039164" y="4092644"/>
                  <a:pt x="4043079" y="4083835"/>
                </a:cubicBezTo>
                <a:cubicBezTo>
                  <a:pt x="4058327" y="4049526"/>
                  <a:pt x="4057810" y="4036288"/>
                  <a:pt x="4067142" y="4003625"/>
                </a:cubicBezTo>
                <a:cubicBezTo>
                  <a:pt x="4069465" y="3995495"/>
                  <a:pt x="4072840" y="3987691"/>
                  <a:pt x="4075163" y="3979561"/>
                </a:cubicBezTo>
                <a:cubicBezTo>
                  <a:pt x="4078191" y="3968961"/>
                  <a:pt x="4076862" y="3956508"/>
                  <a:pt x="4083184" y="3947477"/>
                </a:cubicBezTo>
                <a:cubicBezTo>
                  <a:pt x="4094630" y="3931126"/>
                  <a:pt x="4130916" y="3895537"/>
                  <a:pt x="4155373" y="3883309"/>
                </a:cubicBezTo>
                <a:cubicBezTo>
                  <a:pt x="4162936" y="3879528"/>
                  <a:pt x="4171234" y="3877339"/>
                  <a:pt x="4179437" y="3875288"/>
                </a:cubicBezTo>
                <a:cubicBezTo>
                  <a:pt x="4192663" y="3871982"/>
                  <a:pt x="4206316" y="3870574"/>
                  <a:pt x="4219542" y="3867267"/>
                </a:cubicBezTo>
                <a:cubicBezTo>
                  <a:pt x="4227744" y="3865216"/>
                  <a:pt x="4235475" y="3861569"/>
                  <a:pt x="4243605" y="3859246"/>
                </a:cubicBezTo>
                <a:cubicBezTo>
                  <a:pt x="4254205" y="3856218"/>
                  <a:pt x="4265130" y="3854393"/>
                  <a:pt x="4275689" y="3851225"/>
                </a:cubicBezTo>
                <a:cubicBezTo>
                  <a:pt x="4373330" y="3821932"/>
                  <a:pt x="4281950" y="3845648"/>
                  <a:pt x="4355900" y="3827161"/>
                </a:cubicBezTo>
                <a:cubicBezTo>
                  <a:pt x="4394616" y="3801351"/>
                  <a:pt x="4373809" y="3811690"/>
                  <a:pt x="4436110" y="3795077"/>
                </a:cubicBezTo>
                <a:cubicBezTo>
                  <a:pt x="4457414" y="3789396"/>
                  <a:pt x="4478659" y="3783359"/>
                  <a:pt x="4500279" y="3779035"/>
                </a:cubicBezTo>
                <a:cubicBezTo>
                  <a:pt x="4527846" y="3773522"/>
                  <a:pt x="4546037" y="3770545"/>
                  <a:pt x="4572468" y="3762993"/>
                </a:cubicBezTo>
                <a:cubicBezTo>
                  <a:pt x="4580598" y="3760670"/>
                  <a:pt x="4588510" y="3757646"/>
                  <a:pt x="4596531" y="3754972"/>
                </a:cubicBezTo>
                <a:cubicBezTo>
                  <a:pt x="4673292" y="3678211"/>
                  <a:pt x="4575009" y="3769320"/>
                  <a:pt x="4644658" y="3722888"/>
                </a:cubicBezTo>
                <a:cubicBezTo>
                  <a:pt x="4654096" y="3716596"/>
                  <a:pt x="4660007" y="3706087"/>
                  <a:pt x="4668721" y="3698825"/>
                </a:cubicBezTo>
                <a:cubicBezTo>
                  <a:pt x="4703134" y="3670147"/>
                  <a:pt x="4684895" y="3697062"/>
                  <a:pt x="4716847" y="3658719"/>
                </a:cubicBezTo>
                <a:cubicBezTo>
                  <a:pt x="4723018" y="3651313"/>
                  <a:pt x="4728578" y="3643278"/>
                  <a:pt x="4732889" y="3634656"/>
                </a:cubicBezTo>
                <a:cubicBezTo>
                  <a:pt x="4739300" y="3621835"/>
                  <a:pt x="4745504" y="3590502"/>
                  <a:pt x="4748931" y="3578509"/>
                </a:cubicBezTo>
                <a:cubicBezTo>
                  <a:pt x="4751254" y="3570379"/>
                  <a:pt x="4754901" y="3562648"/>
                  <a:pt x="4756952" y="3554446"/>
                </a:cubicBezTo>
                <a:cubicBezTo>
                  <a:pt x="4760259" y="3541220"/>
                  <a:pt x="4761666" y="3527566"/>
                  <a:pt x="4764973" y="3514340"/>
                </a:cubicBezTo>
                <a:cubicBezTo>
                  <a:pt x="4767024" y="3506138"/>
                  <a:pt x="4770671" y="3498407"/>
                  <a:pt x="4772994" y="3490277"/>
                </a:cubicBezTo>
                <a:cubicBezTo>
                  <a:pt x="4776023" y="3479677"/>
                  <a:pt x="4778624" y="3468954"/>
                  <a:pt x="4781016" y="3458193"/>
                </a:cubicBezTo>
                <a:cubicBezTo>
                  <a:pt x="4793924" y="3400111"/>
                  <a:pt x="4782723" y="3437029"/>
                  <a:pt x="4797058" y="3394025"/>
                </a:cubicBezTo>
                <a:cubicBezTo>
                  <a:pt x="4800972" y="3370542"/>
                  <a:pt x="4799431" y="3339187"/>
                  <a:pt x="4821121" y="3321835"/>
                </a:cubicBezTo>
                <a:cubicBezTo>
                  <a:pt x="4827723" y="3316553"/>
                  <a:pt x="4837163" y="3316488"/>
                  <a:pt x="4845184" y="3313814"/>
                </a:cubicBezTo>
                <a:cubicBezTo>
                  <a:pt x="4853205" y="3305793"/>
                  <a:pt x="4857904" y="3289751"/>
                  <a:pt x="4869247" y="3289751"/>
                </a:cubicBezTo>
                <a:cubicBezTo>
                  <a:pt x="4878887" y="3289751"/>
                  <a:pt x="4882241" y="3304669"/>
                  <a:pt x="4885289" y="3313814"/>
                </a:cubicBezTo>
                <a:cubicBezTo>
                  <a:pt x="4914107" y="3400269"/>
                  <a:pt x="4872900" y="3331324"/>
                  <a:pt x="4909352" y="3386004"/>
                </a:cubicBezTo>
                <a:cubicBezTo>
                  <a:pt x="4960152" y="3383330"/>
                  <a:pt x="5011870" y="3387959"/>
                  <a:pt x="5061752" y="3377982"/>
                </a:cubicBezTo>
                <a:cubicBezTo>
                  <a:pt x="5061754" y="3377982"/>
                  <a:pt x="5121910" y="3337878"/>
                  <a:pt x="5133942" y="3329856"/>
                </a:cubicBezTo>
                <a:lnTo>
                  <a:pt x="5158005" y="3313814"/>
                </a:lnTo>
                <a:cubicBezTo>
                  <a:pt x="5163352" y="3303119"/>
                  <a:pt x="5166392" y="3290916"/>
                  <a:pt x="5174047" y="3281730"/>
                </a:cubicBezTo>
                <a:cubicBezTo>
                  <a:pt x="5180218" y="3274324"/>
                  <a:pt x="5190855" y="3272036"/>
                  <a:pt x="5198110" y="3265688"/>
                </a:cubicBezTo>
                <a:cubicBezTo>
                  <a:pt x="5212338" y="3253238"/>
                  <a:pt x="5224847" y="3238951"/>
                  <a:pt x="5238216" y="3225582"/>
                </a:cubicBezTo>
                <a:lnTo>
                  <a:pt x="5262279" y="3201519"/>
                </a:lnTo>
                <a:lnTo>
                  <a:pt x="5286342" y="3177456"/>
                </a:lnTo>
                <a:cubicBezTo>
                  <a:pt x="5289016" y="3169435"/>
                  <a:pt x="5292312" y="3161595"/>
                  <a:pt x="5294363" y="3153393"/>
                </a:cubicBezTo>
                <a:cubicBezTo>
                  <a:pt x="5300550" y="3128645"/>
                  <a:pt x="5308141" y="3079778"/>
                  <a:pt x="5310405" y="3057140"/>
                </a:cubicBezTo>
                <a:cubicBezTo>
                  <a:pt x="5328348" y="2877710"/>
                  <a:pt x="5307721" y="3018505"/>
                  <a:pt x="5326447" y="2784425"/>
                </a:cubicBezTo>
                <a:cubicBezTo>
                  <a:pt x="5327326" y="2773436"/>
                  <a:pt x="5332496" y="2763186"/>
                  <a:pt x="5334468" y="2752340"/>
                </a:cubicBezTo>
                <a:cubicBezTo>
                  <a:pt x="5337850" y="2733739"/>
                  <a:pt x="5339815" y="2714909"/>
                  <a:pt x="5342489" y="2696193"/>
                </a:cubicBezTo>
                <a:cubicBezTo>
                  <a:pt x="5341826" y="2676295"/>
                  <a:pt x="5359042" y="2507553"/>
                  <a:pt x="5326447" y="2431498"/>
                </a:cubicBezTo>
                <a:cubicBezTo>
                  <a:pt x="5321737" y="2420508"/>
                  <a:pt x="5317355" y="2409144"/>
                  <a:pt x="5310405" y="2399414"/>
                </a:cubicBezTo>
                <a:cubicBezTo>
                  <a:pt x="5296369" y="2379763"/>
                  <a:pt x="5281466" y="2372100"/>
                  <a:pt x="5262279" y="2359309"/>
                </a:cubicBezTo>
                <a:cubicBezTo>
                  <a:pt x="5249106" y="2306616"/>
                  <a:pt x="5262834" y="2346241"/>
                  <a:pt x="5238216" y="2303161"/>
                </a:cubicBezTo>
                <a:cubicBezTo>
                  <a:pt x="5223954" y="2278204"/>
                  <a:pt x="5223894" y="2268329"/>
                  <a:pt x="5206131" y="2247014"/>
                </a:cubicBezTo>
                <a:cubicBezTo>
                  <a:pt x="5198869" y="2238300"/>
                  <a:pt x="5190089" y="2230972"/>
                  <a:pt x="5182068" y="2222951"/>
                </a:cubicBezTo>
                <a:cubicBezTo>
                  <a:pt x="5169327" y="2184728"/>
                  <a:pt x="5175437" y="2179145"/>
                  <a:pt x="5149984" y="2158782"/>
                </a:cubicBezTo>
                <a:cubicBezTo>
                  <a:pt x="5142456" y="2152760"/>
                  <a:pt x="5133942" y="2148087"/>
                  <a:pt x="5125921" y="2142740"/>
                </a:cubicBezTo>
                <a:cubicBezTo>
                  <a:pt x="5115226" y="2097287"/>
                  <a:pt x="5095565" y="2053044"/>
                  <a:pt x="5093837" y="2006382"/>
                </a:cubicBezTo>
                <a:cubicBezTo>
                  <a:pt x="5091163" y="1934193"/>
                  <a:pt x="5090322" y="1861912"/>
                  <a:pt x="5085816" y="1789814"/>
                </a:cubicBezTo>
                <a:cubicBezTo>
                  <a:pt x="5084968" y="1776243"/>
                  <a:pt x="5073551" y="1732739"/>
                  <a:pt x="5069773" y="1717625"/>
                </a:cubicBezTo>
                <a:cubicBezTo>
                  <a:pt x="5057007" y="1602729"/>
                  <a:pt x="5068324" y="1685593"/>
                  <a:pt x="5053731" y="1605330"/>
                </a:cubicBezTo>
                <a:cubicBezTo>
                  <a:pt x="5050822" y="1589329"/>
                  <a:pt x="5049238" y="1573080"/>
                  <a:pt x="5045710" y="1557204"/>
                </a:cubicBezTo>
                <a:cubicBezTo>
                  <a:pt x="5043876" y="1548950"/>
                  <a:pt x="5040012" y="1541270"/>
                  <a:pt x="5037689" y="1533140"/>
                </a:cubicBezTo>
                <a:cubicBezTo>
                  <a:pt x="5030326" y="1507368"/>
                  <a:pt x="5033163" y="1496530"/>
                  <a:pt x="5013626" y="1476993"/>
                </a:cubicBezTo>
                <a:cubicBezTo>
                  <a:pt x="5006809" y="1470176"/>
                  <a:pt x="4996969" y="1467122"/>
                  <a:pt x="4989563" y="1460951"/>
                </a:cubicBezTo>
                <a:cubicBezTo>
                  <a:pt x="4969158" y="1443947"/>
                  <a:pt x="4966037" y="1431389"/>
                  <a:pt x="4941437" y="1420846"/>
                </a:cubicBezTo>
                <a:cubicBezTo>
                  <a:pt x="4931304" y="1416503"/>
                  <a:pt x="4919952" y="1415854"/>
                  <a:pt x="4909352" y="1412825"/>
                </a:cubicBezTo>
                <a:cubicBezTo>
                  <a:pt x="4854058" y="1397027"/>
                  <a:pt x="4924024" y="1411261"/>
                  <a:pt x="4837163" y="1396782"/>
                </a:cubicBezTo>
                <a:cubicBezTo>
                  <a:pt x="4829142" y="1383414"/>
                  <a:pt x="4824937" y="1366823"/>
                  <a:pt x="4813100" y="1356677"/>
                </a:cubicBezTo>
                <a:cubicBezTo>
                  <a:pt x="4804730" y="1349503"/>
                  <a:pt x="4791616" y="1351684"/>
                  <a:pt x="4781016" y="1348656"/>
                </a:cubicBezTo>
                <a:cubicBezTo>
                  <a:pt x="4772886" y="1346333"/>
                  <a:pt x="4765082" y="1342958"/>
                  <a:pt x="4756952" y="1340635"/>
                </a:cubicBezTo>
                <a:cubicBezTo>
                  <a:pt x="4746352" y="1337607"/>
                  <a:pt x="4735190" y="1336485"/>
                  <a:pt x="4724868" y="1332614"/>
                </a:cubicBezTo>
                <a:cubicBezTo>
                  <a:pt x="4713672" y="1328416"/>
                  <a:pt x="4703774" y="1321282"/>
                  <a:pt x="4692784" y="1316572"/>
                </a:cubicBezTo>
                <a:cubicBezTo>
                  <a:pt x="4685013" y="1313241"/>
                  <a:pt x="4676742" y="1311225"/>
                  <a:pt x="4668721" y="1308551"/>
                </a:cubicBezTo>
                <a:cubicBezTo>
                  <a:pt x="4569441" y="1309990"/>
                  <a:pt x="4266468" y="1272226"/>
                  <a:pt x="4083184" y="1324593"/>
                </a:cubicBezTo>
                <a:cubicBezTo>
                  <a:pt x="4075054" y="1326916"/>
                  <a:pt x="4067142" y="1329940"/>
                  <a:pt x="4059121" y="1332614"/>
                </a:cubicBezTo>
                <a:cubicBezTo>
                  <a:pt x="3998639" y="1312453"/>
                  <a:pt x="4073191" y="1339649"/>
                  <a:pt x="4010994" y="1308551"/>
                </a:cubicBezTo>
                <a:cubicBezTo>
                  <a:pt x="3944581" y="1275345"/>
                  <a:pt x="4031825" y="1330459"/>
                  <a:pt x="3962868" y="1284488"/>
                </a:cubicBezTo>
                <a:cubicBezTo>
                  <a:pt x="3888038" y="1289833"/>
                  <a:pt x="3869703" y="1272557"/>
                  <a:pt x="3826510" y="1308551"/>
                </a:cubicBezTo>
                <a:cubicBezTo>
                  <a:pt x="3817796" y="1315813"/>
                  <a:pt x="3810468" y="1324593"/>
                  <a:pt x="3802447" y="1332614"/>
                </a:cubicBezTo>
                <a:cubicBezTo>
                  <a:pt x="3751647" y="1329940"/>
                  <a:pt x="3700451" y="1331466"/>
                  <a:pt x="3650047" y="1324593"/>
                </a:cubicBezTo>
                <a:cubicBezTo>
                  <a:pt x="3640495" y="1323291"/>
                  <a:pt x="3635536" y="1309853"/>
                  <a:pt x="3625984" y="1308551"/>
                </a:cubicBezTo>
                <a:cubicBezTo>
                  <a:pt x="3575580" y="1301678"/>
                  <a:pt x="3524384" y="1303204"/>
                  <a:pt x="3473584" y="1300530"/>
                </a:cubicBezTo>
                <a:cubicBezTo>
                  <a:pt x="3455829" y="1288693"/>
                  <a:pt x="3437809" y="1278952"/>
                  <a:pt x="3425458" y="1260425"/>
                </a:cubicBezTo>
                <a:cubicBezTo>
                  <a:pt x="3420768" y="1253390"/>
                  <a:pt x="3421218" y="1243924"/>
                  <a:pt x="3417437" y="1236361"/>
                </a:cubicBezTo>
                <a:cubicBezTo>
                  <a:pt x="3410789" y="1223066"/>
                  <a:pt x="3394673" y="1198857"/>
                  <a:pt x="3377331" y="1196256"/>
                </a:cubicBezTo>
                <a:cubicBezTo>
                  <a:pt x="3332303" y="1189502"/>
                  <a:pt x="3286426" y="1190909"/>
                  <a:pt x="3240973" y="1188235"/>
                </a:cubicBezTo>
                <a:cubicBezTo>
                  <a:pt x="3165450" y="1112712"/>
                  <a:pt x="3286559" y="1226646"/>
                  <a:pt x="3168784" y="1148130"/>
                </a:cubicBezTo>
                <a:cubicBezTo>
                  <a:pt x="3099827" y="1102159"/>
                  <a:pt x="3187071" y="1157273"/>
                  <a:pt x="3120658" y="1124067"/>
                </a:cubicBezTo>
                <a:cubicBezTo>
                  <a:pt x="3112035" y="1119756"/>
                  <a:pt x="3105217" y="1112336"/>
                  <a:pt x="3096594" y="1108025"/>
                </a:cubicBezTo>
                <a:cubicBezTo>
                  <a:pt x="3083716" y="1101586"/>
                  <a:pt x="3069646" y="1097830"/>
                  <a:pt x="3056489" y="1091982"/>
                </a:cubicBezTo>
                <a:cubicBezTo>
                  <a:pt x="3045563" y="1087126"/>
                  <a:pt x="3036005" y="1078840"/>
                  <a:pt x="3024405" y="1075940"/>
                </a:cubicBezTo>
                <a:cubicBezTo>
                  <a:pt x="3003493" y="1070712"/>
                  <a:pt x="2981626" y="1070593"/>
                  <a:pt x="2960237" y="1067919"/>
                </a:cubicBezTo>
                <a:cubicBezTo>
                  <a:pt x="2949542" y="1062572"/>
                  <a:pt x="2939752" y="1054777"/>
                  <a:pt x="2928152" y="1051877"/>
                </a:cubicBezTo>
                <a:cubicBezTo>
                  <a:pt x="2907240" y="1046649"/>
                  <a:pt x="2885351" y="1046705"/>
                  <a:pt x="2863984" y="1043856"/>
                </a:cubicBezTo>
                <a:lnTo>
                  <a:pt x="2807837" y="1035835"/>
                </a:lnTo>
                <a:cubicBezTo>
                  <a:pt x="2720083" y="1006585"/>
                  <a:pt x="2852997" y="1053233"/>
                  <a:pt x="2759710" y="1011772"/>
                </a:cubicBezTo>
                <a:cubicBezTo>
                  <a:pt x="2744258" y="1004904"/>
                  <a:pt x="2725654" y="1005110"/>
                  <a:pt x="2711584" y="995730"/>
                </a:cubicBezTo>
                <a:lnTo>
                  <a:pt x="2663458" y="963646"/>
                </a:lnTo>
                <a:cubicBezTo>
                  <a:pt x="2658111" y="955625"/>
                  <a:pt x="2651214" y="948443"/>
                  <a:pt x="2647416" y="939582"/>
                </a:cubicBezTo>
                <a:cubicBezTo>
                  <a:pt x="2612879" y="858997"/>
                  <a:pt x="2677261" y="967189"/>
                  <a:pt x="2623352" y="859372"/>
                </a:cubicBezTo>
                <a:cubicBezTo>
                  <a:pt x="2603529" y="819726"/>
                  <a:pt x="2611091" y="838631"/>
                  <a:pt x="2599289" y="803225"/>
                </a:cubicBezTo>
                <a:cubicBezTo>
                  <a:pt x="2601963" y="648151"/>
                  <a:pt x="2602540" y="493027"/>
                  <a:pt x="2607310" y="338004"/>
                </a:cubicBezTo>
                <a:cubicBezTo>
                  <a:pt x="2610516" y="233801"/>
                  <a:pt x="2666662" y="244265"/>
                  <a:pt x="2583247" y="89351"/>
                </a:cubicBezTo>
                <a:cubicBezTo>
                  <a:pt x="2570320" y="65344"/>
                  <a:pt x="2529605" y="79440"/>
                  <a:pt x="2503037" y="73309"/>
                </a:cubicBezTo>
                <a:cubicBezTo>
                  <a:pt x="2494798" y="71408"/>
                  <a:pt x="2487421" y="65647"/>
                  <a:pt x="2478973" y="65288"/>
                </a:cubicBezTo>
                <a:cubicBezTo>
                  <a:pt x="2361407" y="60285"/>
                  <a:pt x="2243689" y="59941"/>
                  <a:pt x="2126047" y="57267"/>
                </a:cubicBezTo>
                <a:cubicBezTo>
                  <a:pt x="2092391" y="55023"/>
                  <a:pt x="1978929" y="49235"/>
                  <a:pt x="1933542" y="41225"/>
                </a:cubicBezTo>
                <a:cubicBezTo>
                  <a:pt x="1911829" y="37393"/>
                  <a:pt x="1891278" y="27686"/>
                  <a:pt x="1869373" y="25182"/>
                </a:cubicBezTo>
                <a:cubicBezTo>
                  <a:pt x="1797454" y="16962"/>
                  <a:pt x="1652805" y="9140"/>
                  <a:pt x="1652805" y="9140"/>
                </a:cubicBezTo>
                <a:cubicBezTo>
                  <a:pt x="1610026" y="11814"/>
                  <a:pt x="1549381" y="-17718"/>
                  <a:pt x="1524468" y="17161"/>
                </a:cubicBezTo>
                <a:cubicBezTo>
                  <a:pt x="1493348" y="60729"/>
                  <a:pt x="1532489" y="177582"/>
                  <a:pt x="1532489" y="177582"/>
                </a:cubicBezTo>
              </a:path>
            </a:pathLst>
          </a:cu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350668" y="3573379"/>
            <a:ext cx="788069" cy="794084"/>
          </a:xfrm>
          <a:custGeom>
            <a:avLst/>
            <a:gdLst>
              <a:gd name="connsiteX0" fmla="*/ 1556552 w 5346446"/>
              <a:gd name="connsiteY0" fmla="*/ 81330 h 5158656"/>
              <a:gd name="connsiteX1" fmla="*/ 1548531 w 5346446"/>
              <a:gd name="connsiteY1" fmla="*/ 1035835 h 5158656"/>
              <a:gd name="connsiteX2" fmla="*/ 1532489 w 5346446"/>
              <a:gd name="connsiteY2" fmla="*/ 1164172 h 5158656"/>
              <a:gd name="connsiteX3" fmla="*/ 1500405 w 5346446"/>
              <a:gd name="connsiteY3" fmla="*/ 1252404 h 5158656"/>
              <a:gd name="connsiteX4" fmla="*/ 1476342 w 5346446"/>
              <a:gd name="connsiteY4" fmla="*/ 1308551 h 5158656"/>
              <a:gd name="connsiteX5" fmla="*/ 1468321 w 5346446"/>
              <a:gd name="connsiteY5" fmla="*/ 1870025 h 5158656"/>
              <a:gd name="connsiteX6" fmla="*/ 1460300 w 5346446"/>
              <a:gd name="connsiteY6" fmla="*/ 1910130 h 5158656"/>
              <a:gd name="connsiteX7" fmla="*/ 1452279 w 5346446"/>
              <a:gd name="connsiteY7" fmla="*/ 1958256 h 5158656"/>
              <a:gd name="connsiteX8" fmla="*/ 1444258 w 5346446"/>
              <a:gd name="connsiteY8" fmla="*/ 2038467 h 5158656"/>
              <a:gd name="connsiteX9" fmla="*/ 1436237 w 5346446"/>
              <a:gd name="connsiteY9" fmla="*/ 2094614 h 5158656"/>
              <a:gd name="connsiteX10" fmla="*/ 1428216 w 5346446"/>
              <a:gd name="connsiteY10" fmla="*/ 2182846 h 5158656"/>
              <a:gd name="connsiteX11" fmla="*/ 1323942 w 5346446"/>
              <a:gd name="connsiteY11" fmla="*/ 2190867 h 5158656"/>
              <a:gd name="connsiteX12" fmla="*/ 762468 w 5346446"/>
              <a:gd name="connsiteY12" fmla="*/ 2174825 h 5158656"/>
              <a:gd name="connsiteX13" fmla="*/ 690279 w 5346446"/>
              <a:gd name="connsiteY13" fmla="*/ 2166804 h 5158656"/>
              <a:gd name="connsiteX14" fmla="*/ 449647 w 5346446"/>
              <a:gd name="connsiteY14" fmla="*/ 2134719 h 5158656"/>
              <a:gd name="connsiteX15" fmla="*/ 273184 w 5346446"/>
              <a:gd name="connsiteY15" fmla="*/ 2094614 h 5158656"/>
              <a:gd name="connsiteX16" fmla="*/ 225058 w 5346446"/>
              <a:gd name="connsiteY16" fmla="*/ 2086593 h 5158656"/>
              <a:gd name="connsiteX17" fmla="*/ 152868 w 5346446"/>
              <a:gd name="connsiteY17" fmla="*/ 2078572 h 5158656"/>
              <a:gd name="connsiteX18" fmla="*/ 16510 w 5346446"/>
              <a:gd name="connsiteY18" fmla="*/ 2086593 h 5158656"/>
              <a:gd name="connsiteX19" fmla="*/ 468 w 5346446"/>
              <a:gd name="connsiteY19" fmla="*/ 2110656 h 5158656"/>
              <a:gd name="connsiteX20" fmla="*/ 8489 w 5346446"/>
              <a:gd name="connsiteY20" fmla="*/ 2214930 h 5158656"/>
              <a:gd name="connsiteX21" fmla="*/ 56616 w 5346446"/>
              <a:gd name="connsiteY21" fmla="*/ 2279098 h 5158656"/>
              <a:gd name="connsiteX22" fmla="*/ 88700 w 5346446"/>
              <a:gd name="connsiteY22" fmla="*/ 2295140 h 5158656"/>
              <a:gd name="connsiteX23" fmla="*/ 104742 w 5346446"/>
              <a:gd name="connsiteY23" fmla="*/ 2319204 h 5158656"/>
              <a:gd name="connsiteX24" fmla="*/ 152868 w 5346446"/>
              <a:gd name="connsiteY24" fmla="*/ 2359309 h 5158656"/>
              <a:gd name="connsiteX25" fmla="*/ 209016 w 5346446"/>
              <a:gd name="connsiteY25" fmla="*/ 2423477 h 5158656"/>
              <a:gd name="connsiteX26" fmla="*/ 233079 w 5346446"/>
              <a:gd name="connsiteY26" fmla="*/ 2431498 h 5158656"/>
              <a:gd name="connsiteX27" fmla="*/ 249121 w 5346446"/>
              <a:gd name="connsiteY27" fmla="*/ 2463582 h 5158656"/>
              <a:gd name="connsiteX28" fmla="*/ 265163 w 5346446"/>
              <a:gd name="connsiteY28" fmla="*/ 2479625 h 5158656"/>
              <a:gd name="connsiteX29" fmla="*/ 273184 w 5346446"/>
              <a:gd name="connsiteY29" fmla="*/ 2503688 h 5158656"/>
              <a:gd name="connsiteX30" fmla="*/ 297247 w 5346446"/>
              <a:gd name="connsiteY30" fmla="*/ 2535772 h 5158656"/>
              <a:gd name="connsiteX31" fmla="*/ 313289 w 5346446"/>
              <a:gd name="connsiteY31" fmla="*/ 2559835 h 5158656"/>
              <a:gd name="connsiteX32" fmla="*/ 337352 w 5346446"/>
              <a:gd name="connsiteY32" fmla="*/ 2583898 h 5158656"/>
              <a:gd name="connsiteX33" fmla="*/ 353394 w 5346446"/>
              <a:gd name="connsiteY33" fmla="*/ 2607961 h 5158656"/>
              <a:gd name="connsiteX34" fmla="*/ 401521 w 5346446"/>
              <a:gd name="connsiteY34" fmla="*/ 2632025 h 5158656"/>
              <a:gd name="connsiteX35" fmla="*/ 449647 w 5346446"/>
              <a:gd name="connsiteY35" fmla="*/ 2656088 h 5158656"/>
              <a:gd name="connsiteX36" fmla="*/ 521837 w 5346446"/>
              <a:gd name="connsiteY36" fmla="*/ 2688172 h 5158656"/>
              <a:gd name="connsiteX37" fmla="*/ 602047 w 5346446"/>
              <a:gd name="connsiteY37" fmla="*/ 2744319 h 5158656"/>
              <a:gd name="connsiteX38" fmla="*/ 674237 w 5346446"/>
              <a:gd name="connsiteY38" fmla="*/ 2848593 h 5158656"/>
              <a:gd name="connsiteX39" fmla="*/ 706321 w 5346446"/>
              <a:gd name="connsiteY39" fmla="*/ 2904740 h 5158656"/>
              <a:gd name="connsiteX40" fmla="*/ 722363 w 5346446"/>
              <a:gd name="connsiteY40" fmla="*/ 2928804 h 5158656"/>
              <a:gd name="connsiteX41" fmla="*/ 746426 w 5346446"/>
              <a:gd name="connsiteY41" fmla="*/ 3009014 h 5158656"/>
              <a:gd name="connsiteX42" fmla="*/ 754447 w 5346446"/>
              <a:gd name="connsiteY42" fmla="*/ 3033077 h 5158656"/>
              <a:gd name="connsiteX43" fmla="*/ 762468 w 5346446"/>
              <a:gd name="connsiteY43" fmla="*/ 3065161 h 5158656"/>
              <a:gd name="connsiteX44" fmla="*/ 794552 w 5346446"/>
              <a:gd name="connsiteY44" fmla="*/ 3097246 h 5158656"/>
              <a:gd name="connsiteX45" fmla="*/ 810594 w 5346446"/>
              <a:gd name="connsiteY45" fmla="*/ 3129330 h 5158656"/>
              <a:gd name="connsiteX46" fmla="*/ 826637 w 5346446"/>
              <a:gd name="connsiteY46" fmla="*/ 3153393 h 5158656"/>
              <a:gd name="connsiteX47" fmla="*/ 834658 w 5346446"/>
              <a:gd name="connsiteY47" fmla="*/ 3177456 h 5158656"/>
              <a:gd name="connsiteX48" fmla="*/ 850700 w 5346446"/>
              <a:gd name="connsiteY48" fmla="*/ 3233604 h 5158656"/>
              <a:gd name="connsiteX49" fmla="*/ 858721 w 5346446"/>
              <a:gd name="connsiteY49" fmla="*/ 3289751 h 5158656"/>
              <a:gd name="connsiteX50" fmla="*/ 890805 w 5346446"/>
              <a:gd name="connsiteY50" fmla="*/ 3377982 h 5158656"/>
              <a:gd name="connsiteX51" fmla="*/ 954973 w 5346446"/>
              <a:gd name="connsiteY51" fmla="*/ 3442151 h 5158656"/>
              <a:gd name="connsiteX52" fmla="*/ 971016 w 5346446"/>
              <a:gd name="connsiteY52" fmla="*/ 3458193 h 5158656"/>
              <a:gd name="connsiteX53" fmla="*/ 1011121 w 5346446"/>
              <a:gd name="connsiteY53" fmla="*/ 3514340 h 5158656"/>
              <a:gd name="connsiteX54" fmla="*/ 1035184 w 5346446"/>
              <a:gd name="connsiteY54" fmla="*/ 3530382 h 5158656"/>
              <a:gd name="connsiteX55" fmla="*/ 1083310 w 5346446"/>
              <a:gd name="connsiteY55" fmla="*/ 3594551 h 5158656"/>
              <a:gd name="connsiteX56" fmla="*/ 1107373 w 5346446"/>
              <a:gd name="connsiteY56" fmla="*/ 3618614 h 5158656"/>
              <a:gd name="connsiteX57" fmla="*/ 1147479 w 5346446"/>
              <a:gd name="connsiteY57" fmla="*/ 3666740 h 5158656"/>
              <a:gd name="connsiteX58" fmla="*/ 1171542 w 5346446"/>
              <a:gd name="connsiteY58" fmla="*/ 3674761 h 5158656"/>
              <a:gd name="connsiteX59" fmla="*/ 1243731 w 5346446"/>
              <a:gd name="connsiteY59" fmla="*/ 3698825 h 5158656"/>
              <a:gd name="connsiteX60" fmla="*/ 1412173 w 5346446"/>
              <a:gd name="connsiteY60" fmla="*/ 3674761 h 5158656"/>
              <a:gd name="connsiteX61" fmla="*/ 1484363 w 5346446"/>
              <a:gd name="connsiteY61" fmla="*/ 3594551 h 5158656"/>
              <a:gd name="connsiteX62" fmla="*/ 1516447 w 5346446"/>
              <a:gd name="connsiteY62" fmla="*/ 3562467 h 5158656"/>
              <a:gd name="connsiteX63" fmla="*/ 1540510 w 5346446"/>
              <a:gd name="connsiteY63" fmla="*/ 3538404 h 5158656"/>
              <a:gd name="connsiteX64" fmla="*/ 1556552 w 5346446"/>
              <a:gd name="connsiteY64" fmla="*/ 3498298 h 5158656"/>
              <a:gd name="connsiteX65" fmla="*/ 1604679 w 5346446"/>
              <a:gd name="connsiteY65" fmla="*/ 3450172 h 5158656"/>
              <a:gd name="connsiteX66" fmla="*/ 1628742 w 5346446"/>
              <a:gd name="connsiteY66" fmla="*/ 3418088 h 5158656"/>
              <a:gd name="connsiteX67" fmla="*/ 1652805 w 5346446"/>
              <a:gd name="connsiteY67" fmla="*/ 3394025 h 5158656"/>
              <a:gd name="connsiteX68" fmla="*/ 1708952 w 5346446"/>
              <a:gd name="connsiteY68" fmla="*/ 3337877 h 5158656"/>
              <a:gd name="connsiteX69" fmla="*/ 2110005 w 5346446"/>
              <a:gd name="connsiteY69" fmla="*/ 3345898 h 5158656"/>
              <a:gd name="connsiteX70" fmla="*/ 2134068 w 5346446"/>
              <a:gd name="connsiteY70" fmla="*/ 3353919 h 5158656"/>
              <a:gd name="connsiteX71" fmla="*/ 2174173 w 5346446"/>
              <a:gd name="connsiteY71" fmla="*/ 3386004 h 5158656"/>
              <a:gd name="connsiteX72" fmla="*/ 2214279 w 5346446"/>
              <a:gd name="connsiteY72" fmla="*/ 3426109 h 5158656"/>
              <a:gd name="connsiteX73" fmla="*/ 2238342 w 5346446"/>
              <a:gd name="connsiteY73" fmla="*/ 3450172 h 5158656"/>
              <a:gd name="connsiteX74" fmla="*/ 2270426 w 5346446"/>
              <a:gd name="connsiteY74" fmla="*/ 3498298 h 5158656"/>
              <a:gd name="connsiteX75" fmla="*/ 2286468 w 5346446"/>
              <a:gd name="connsiteY75" fmla="*/ 3530382 h 5158656"/>
              <a:gd name="connsiteX76" fmla="*/ 2334594 w 5346446"/>
              <a:gd name="connsiteY76" fmla="*/ 3578509 h 5158656"/>
              <a:gd name="connsiteX77" fmla="*/ 2350637 w 5346446"/>
              <a:gd name="connsiteY77" fmla="*/ 3594551 h 5158656"/>
              <a:gd name="connsiteX78" fmla="*/ 2382721 w 5346446"/>
              <a:gd name="connsiteY78" fmla="*/ 3642677 h 5158656"/>
              <a:gd name="connsiteX79" fmla="*/ 2406784 w 5346446"/>
              <a:gd name="connsiteY79" fmla="*/ 3666740 h 5158656"/>
              <a:gd name="connsiteX80" fmla="*/ 2438868 w 5346446"/>
              <a:gd name="connsiteY80" fmla="*/ 3714867 h 5158656"/>
              <a:gd name="connsiteX81" fmla="*/ 2486994 w 5346446"/>
              <a:gd name="connsiteY81" fmla="*/ 3787056 h 5158656"/>
              <a:gd name="connsiteX82" fmla="*/ 2503037 w 5346446"/>
              <a:gd name="connsiteY82" fmla="*/ 3811119 h 5158656"/>
              <a:gd name="connsiteX83" fmla="*/ 2519079 w 5346446"/>
              <a:gd name="connsiteY83" fmla="*/ 3835182 h 5158656"/>
              <a:gd name="connsiteX84" fmla="*/ 2551163 w 5346446"/>
              <a:gd name="connsiteY84" fmla="*/ 3907372 h 5158656"/>
              <a:gd name="connsiteX85" fmla="*/ 2583247 w 5346446"/>
              <a:gd name="connsiteY85" fmla="*/ 3963519 h 5158656"/>
              <a:gd name="connsiteX86" fmla="*/ 2623352 w 5346446"/>
              <a:gd name="connsiteY86" fmla="*/ 3995604 h 5158656"/>
              <a:gd name="connsiteX87" fmla="*/ 2631373 w 5346446"/>
              <a:gd name="connsiteY87" fmla="*/ 4027688 h 5158656"/>
              <a:gd name="connsiteX88" fmla="*/ 2647416 w 5346446"/>
              <a:gd name="connsiteY88" fmla="*/ 4043730 h 5158656"/>
              <a:gd name="connsiteX89" fmla="*/ 2663458 w 5346446"/>
              <a:gd name="connsiteY89" fmla="*/ 4067793 h 5158656"/>
              <a:gd name="connsiteX90" fmla="*/ 2679500 w 5346446"/>
              <a:gd name="connsiteY90" fmla="*/ 4115919 h 5158656"/>
              <a:gd name="connsiteX91" fmla="*/ 2703563 w 5346446"/>
              <a:gd name="connsiteY91" fmla="*/ 4196130 h 5158656"/>
              <a:gd name="connsiteX92" fmla="*/ 2727626 w 5346446"/>
              <a:gd name="connsiteY92" fmla="*/ 4212172 h 5158656"/>
              <a:gd name="connsiteX93" fmla="*/ 2775752 w 5346446"/>
              <a:gd name="connsiteY93" fmla="*/ 4260298 h 5158656"/>
              <a:gd name="connsiteX94" fmla="*/ 2799816 w 5346446"/>
              <a:gd name="connsiteY94" fmla="*/ 4284361 h 5158656"/>
              <a:gd name="connsiteX95" fmla="*/ 2807837 w 5346446"/>
              <a:gd name="connsiteY95" fmla="*/ 4308425 h 5158656"/>
              <a:gd name="connsiteX96" fmla="*/ 2855963 w 5346446"/>
              <a:gd name="connsiteY96" fmla="*/ 4364572 h 5158656"/>
              <a:gd name="connsiteX97" fmla="*/ 2863984 w 5346446"/>
              <a:gd name="connsiteY97" fmla="*/ 4388635 h 5158656"/>
              <a:gd name="connsiteX98" fmla="*/ 2880026 w 5346446"/>
              <a:gd name="connsiteY98" fmla="*/ 4412698 h 5158656"/>
              <a:gd name="connsiteX99" fmla="*/ 2896068 w 5346446"/>
              <a:gd name="connsiteY99" fmla="*/ 4444782 h 5158656"/>
              <a:gd name="connsiteX100" fmla="*/ 2904089 w 5346446"/>
              <a:gd name="connsiteY100" fmla="*/ 4468846 h 5158656"/>
              <a:gd name="connsiteX101" fmla="*/ 2920131 w 5346446"/>
              <a:gd name="connsiteY101" fmla="*/ 4492909 h 5158656"/>
              <a:gd name="connsiteX102" fmla="*/ 2928152 w 5346446"/>
              <a:gd name="connsiteY102" fmla="*/ 4541035 h 5158656"/>
              <a:gd name="connsiteX103" fmla="*/ 2936173 w 5346446"/>
              <a:gd name="connsiteY103" fmla="*/ 4613225 h 5158656"/>
              <a:gd name="connsiteX104" fmla="*/ 2952216 w 5346446"/>
              <a:gd name="connsiteY104" fmla="*/ 4661351 h 5158656"/>
              <a:gd name="connsiteX105" fmla="*/ 2968258 w 5346446"/>
              <a:gd name="connsiteY105" fmla="*/ 4717498 h 5158656"/>
              <a:gd name="connsiteX106" fmla="*/ 2984300 w 5346446"/>
              <a:gd name="connsiteY106" fmla="*/ 4757604 h 5158656"/>
              <a:gd name="connsiteX107" fmla="*/ 2992321 w 5346446"/>
              <a:gd name="connsiteY107" fmla="*/ 4781667 h 5158656"/>
              <a:gd name="connsiteX108" fmla="*/ 3008363 w 5346446"/>
              <a:gd name="connsiteY108" fmla="*/ 4805730 h 5158656"/>
              <a:gd name="connsiteX109" fmla="*/ 3040447 w 5346446"/>
              <a:gd name="connsiteY109" fmla="*/ 4853856 h 5158656"/>
              <a:gd name="connsiteX110" fmla="*/ 3120658 w 5346446"/>
              <a:gd name="connsiteY110" fmla="*/ 4910004 h 5158656"/>
              <a:gd name="connsiteX111" fmla="*/ 3144721 w 5346446"/>
              <a:gd name="connsiteY111" fmla="*/ 4926046 h 5158656"/>
              <a:gd name="connsiteX112" fmla="*/ 3192847 w 5346446"/>
              <a:gd name="connsiteY112" fmla="*/ 4942088 h 5158656"/>
              <a:gd name="connsiteX113" fmla="*/ 3232952 w 5346446"/>
              <a:gd name="connsiteY113" fmla="*/ 4958130 h 5158656"/>
              <a:gd name="connsiteX114" fmla="*/ 3257016 w 5346446"/>
              <a:gd name="connsiteY114" fmla="*/ 4982193 h 5158656"/>
              <a:gd name="connsiteX115" fmla="*/ 3281079 w 5346446"/>
              <a:gd name="connsiteY115" fmla="*/ 4998235 h 5158656"/>
              <a:gd name="connsiteX116" fmla="*/ 3337226 w 5346446"/>
              <a:gd name="connsiteY116" fmla="*/ 5022298 h 5158656"/>
              <a:gd name="connsiteX117" fmla="*/ 3377331 w 5346446"/>
              <a:gd name="connsiteY117" fmla="*/ 5030319 h 5158656"/>
              <a:gd name="connsiteX118" fmla="*/ 3489626 w 5346446"/>
              <a:gd name="connsiteY118" fmla="*/ 5070425 h 5158656"/>
              <a:gd name="connsiteX119" fmla="*/ 3577858 w 5346446"/>
              <a:gd name="connsiteY119" fmla="*/ 5086467 h 5158656"/>
              <a:gd name="connsiteX120" fmla="*/ 3625984 w 5346446"/>
              <a:gd name="connsiteY120" fmla="*/ 5134593 h 5158656"/>
              <a:gd name="connsiteX121" fmla="*/ 3682131 w 5346446"/>
              <a:gd name="connsiteY121" fmla="*/ 5158656 h 5158656"/>
              <a:gd name="connsiteX122" fmla="*/ 3858594 w 5346446"/>
              <a:gd name="connsiteY122" fmla="*/ 5118551 h 5158656"/>
              <a:gd name="connsiteX123" fmla="*/ 3866616 w 5346446"/>
              <a:gd name="connsiteY123" fmla="*/ 5094488 h 5158656"/>
              <a:gd name="connsiteX124" fmla="*/ 3850573 w 5346446"/>
              <a:gd name="connsiteY124" fmla="*/ 4934067 h 5158656"/>
              <a:gd name="connsiteX125" fmla="*/ 3834531 w 5346446"/>
              <a:gd name="connsiteY125" fmla="*/ 4910004 h 5158656"/>
              <a:gd name="connsiteX126" fmla="*/ 3810468 w 5346446"/>
              <a:gd name="connsiteY126" fmla="*/ 4885940 h 5158656"/>
              <a:gd name="connsiteX127" fmla="*/ 3786405 w 5346446"/>
              <a:gd name="connsiteY127" fmla="*/ 4869898 h 5158656"/>
              <a:gd name="connsiteX128" fmla="*/ 3730258 w 5346446"/>
              <a:gd name="connsiteY128" fmla="*/ 4845835 h 5158656"/>
              <a:gd name="connsiteX129" fmla="*/ 3714216 w 5346446"/>
              <a:gd name="connsiteY129" fmla="*/ 4717498 h 5158656"/>
              <a:gd name="connsiteX130" fmla="*/ 3698173 w 5346446"/>
              <a:gd name="connsiteY130" fmla="*/ 4637288 h 5158656"/>
              <a:gd name="connsiteX131" fmla="*/ 3722237 w 5346446"/>
              <a:gd name="connsiteY131" fmla="*/ 4524993 h 5158656"/>
              <a:gd name="connsiteX132" fmla="*/ 3746300 w 5346446"/>
              <a:gd name="connsiteY132" fmla="*/ 4508951 h 5158656"/>
              <a:gd name="connsiteX133" fmla="*/ 3770363 w 5346446"/>
              <a:gd name="connsiteY133" fmla="*/ 4420719 h 5158656"/>
              <a:gd name="connsiteX134" fmla="*/ 3778384 w 5346446"/>
              <a:gd name="connsiteY134" fmla="*/ 4396656 h 5158656"/>
              <a:gd name="connsiteX135" fmla="*/ 3786405 w 5346446"/>
              <a:gd name="connsiteY135" fmla="*/ 4372593 h 5158656"/>
              <a:gd name="connsiteX136" fmla="*/ 3802447 w 5346446"/>
              <a:gd name="connsiteY136" fmla="*/ 4348530 h 5158656"/>
              <a:gd name="connsiteX137" fmla="*/ 3818489 w 5346446"/>
              <a:gd name="connsiteY137" fmla="*/ 4284361 h 5158656"/>
              <a:gd name="connsiteX138" fmla="*/ 3826510 w 5346446"/>
              <a:gd name="connsiteY138" fmla="*/ 4252277 h 5158656"/>
              <a:gd name="connsiteX139" fmla="*/ 3834531 w 5346446"/>
              <a:gd name="connsiteY139" fmla="*/ 4212172 h 5158656"/>
              <a:gd name="connsiteX140" fmla="*/ 3842552 w 5346446"/>
              <a:gd name="connsiteY140" fmla="*/ 4180088 h 5158656"/>
              <a:gd name="connsiteX141" fmla="*/ 3874637 w 5346446"/>
              <a:gd name="connsiteY141" fmla="*/ 4164046 h 5158656"/>
              <a:gd name="connsiteX142" fmla="*/ 3994952 w 5346446"/>
              <a:gd name="connsiteY142" fmla="*/ 4139982 h 5158656"/>
              <a:gd name="connsiteX143" fmla="*/ 4019016 w 5346446"/>
              <a:gd name="connsiteY143" fmla="*/ 4131961 h 5158656"/>
              <a:gd name="connsiteX144" fmla="*/ 4027037 w 5346446"/>
              <a:gd name="connsiteY144" fmla="*/ 4107898 h 5158656"/>
              <a:gd name="connsiteX145" fmla="*/ 4043079 w 5346446"/>
              <a:gd name="connsiteY145" fmla="*/ 4083835 h 5158656"/>
              <a:gd name="connsiteX146" fmla="*/ 4067142 w 5346446"/>
              <a:gd name="connsiteY146" fmla="*/ 4003625 h 5158656"/>
              <a:gd name="connsiteX147" fmla="*/ 4075163 w 5346446"/>
              <a:gd name="connsiteY147" fmla="*/ 3979561 h 5158656"/>
              <a:gd name="connsiteX148" fmla="*/ 4083184 w 5346446"/>
              <a:gd name="connsiteY148" fmla="*/ 3947477 h 5158656"/>
              <a:gd name="connsiteX149" fmla="*/ 4155373 w 5346446"/>
              <a:gd name="connsiteY149" fmla="*/ 3883309 h 5158656"/>
              <a:gd name="connsiteX150" fmla="*/ 4179437 w 5346446"/>
              <a:gd name="connsiteY150" fmla="*/ 3875288 h 5158656"/>
              <a:gd name="connsiteX151" fmla="*/ 4219542 w 5346446"/>
              <a:gd name="connsiteY151" fmla="*/ 3867267 h 5158656"/>
              <a:gd name="connsiteX152" fmla="*/ 4243605 w 5346446"/>
              <a:gd name="connsiteY152" fmla="*/ 3859246 h 5158656"/>
              <a:gd name="connsiteX153" fmla="*/ 4275689 w 5346446"/>
              <a:gd name="connsiteY153" fmla="*/ 3851225 h 5158656"/>
              <a:gd name="connsiteX154" fmla="*/ 4355900 w 5346446"/>
              <a:gd name="connsiteY154" fmla="*/ 3827161 h 5158656"/>
              <a:gd name="connsiteX155" fmla="*/ 4436110 w 5346446"/>
              <a:gd name="connsiteY155" fmla="*/ 3795077 h 5158656"/>
              <a:gd name="connsiteX156" fmla="*/ 4500279 w 5346446"/>
              <a:gd name="connsiteY156" fmla="*/ 3779035 h 5158656"/>
              <a:gd name="connsiteX157" fmla="*/ 4572468 w 5346446"/>
              <a:gd name="connsiteY157" fmla="*/ 3762993 h 5158656"/>
              <a:gd name="connsiteX158" fmla="*/ 4596531 w 5346446"/>
              <a:gd name="connsiteY158" fmla="*/ 3754972 h 5158656"/>
              <a:gd name="connsiteX159" fmla="*/ 4644658 w 5346446"/>
              <a:gd name="connsiteY159" fmla="*/ 3722888 h 5158656"/>
              <a:gd name="connsiteX160" fmla="*/ 4668721 w 5346446"/>
              <a:gd name="connsiteY160" fmla="*/ 3698825 h 5158656"/>
              <a:gd name="connsiteX161" fmla="*/ 4716847 w 5346446"/>
              <a:gd name="connsiteY161" fmla="*/ 3658719 h 5158656"/>
              <a:gd name="connsiteX162" fmla="*/ 4732889 w 5346446"/>
              <a:gd name="connsiteY162" fmla="*/ 3634656 h 5158656"/>
              <a:gd name="connsiteX163" fmla="*/ 4748931 w 5346446"/>
              <a:gd name="connsiteY163" fmla="*/ 3578509 h 5158656"/>
              <a:gd name="connsiteX164" fmla="*/ 4756952 w 5346446"/>
              <a:gd name="connsiteY164" fmla="*/ 3554446 h 5158656"/>
              <a:gd name="connsiteX165" fmla="*/ 4764973 w 5346446"/>
              <a:gd name="connsiteY165" fmla="*/ 3514340 h 5158656"/>
              <a:gd name="connsiteX166" fmla="*/ 4772994 w 5346446"/>
              <a:gd name="connsiteY166" fmla="*/ 3490277 h 5158656"/>
              <a:gd name="connsiteX167" fmla="*/ 4781016 w 5346446"/>
              <a:gd name="connsiteY167" fmla="*/ 3458193 h 5158656"/>
              <a:gd name="connsiteX168" fmla="*/ 4797058 w 5346446"/>
              <a:gd name="connsiteY168" fmla="*/ 3394025 h 5158656"/>
              <a:gd name="connsiteX169" fmla="*/ 4821121 w 5346446"/>
              <a:gd name="connsiteY169" fmla="*/ 3321835 h 5158656"/>
              <a:gd name="connsiteX170" fmla="*/ 4845184 w 5346446"/>
              <a:gd name="connsiteY170" fmla="*/ 3313814 h 5158656"/>
              <a:gd name="connsiteX171" fmla="*/ 4869247 w 5346446"/>
              <a:gd name="connsiteY171" fmla="*/ 3289751 h 5158656"/>
              <a:gd name="connsiteX172" fmla="*/ 4885289 w 5346446"/>
              <a:gd name="connsiteY172" fmla="*/ 3313814 h 5158656"/>
              <a:gd name="connsiteX173" fmla="*/ 4909352 w 5346446"/>
              <a:gd name="connsiteY173" fmla="*/ 3386004 h 5158656"/>
              <a:gd name="connsiteX174" fmla="*/ 5061752 w 5346446"/>
              <a:gd name="connsiteY174" fmla="*/ 3377982 h 5158656"/>
              <a:gd name="connsiteX175" fmla="*/ 5133942 w 5346446"/>
              <a:gd name="connsiteY175" fmla="*/ 3329856 h 5158656"/>
              <a:gd name="connsiteX176" fmla="*/ 5158005 w 5346446"/>
              <a:gd name="connsiteY176" fmla="*/ 3313814 h 5158656"/>
              <a:gd name="connsiteX177" fmla="*/ 5174047 w 5346446"/>
              <a:gd name="connsiteY177" fmla="*/ 3281730 h 5158656"/>
              <a:gd name="connsiteX178" fmla="*/ 5198110 w 5346446"/>
              <a:gd name="connsiteY178" fmla="*/ 3265688 h 5158656"/>
              <a:gd name="connsiteX179" fmla="*/ 5238216 w 5346446"/>
              <a:gd name="connsiteY179" fmla="*/ 3225582 h 5158656"/>
              <a:gd name="connsiteX180" fmla="*/ 5262279 w 5346446"/>
              <a:gd name="connsiteY180" fmla="*/ 3201519 h 5158656"/>
              <a:gd name="connsiteX181" fmla="*/ 5286342 w 5346446"/>
              <a:gd name="connsiteY181" fmla="*/ 3177456 h 5158656"/>
              <a:gd name="connsiteX182" fmla="*/ 5294363 w 5346446"/>
              <a:gd name="connsiteY182" fmla="*/ 3153393 h 5158656"/>
              <a:gd name="connsiteX183" fmla="*/ 5310405 w 5346446"/>
              <a:gd name="connsiteY183" fmla="*/ 3057140 h 5158656"/>
              <a:gd name="connsiteX184" fmla="*/ 5326447 w 5346446"/>
              <a:gd name="connsiteY184" fmla="*/ 2784425 h 5158656"/>
              <a:gd name="connsiteX185" fmla="*/ 5334468 w 5346446"/>
              <a:gd name="connsiteY185" fmla="*/ 2752340 h 5158656"/>
              <a:gd name="connsiteX186" fmla="*/ 5342489 w 5346446"/>
              <a:gd name="connsiteY186" fmla="*/ 2696193 h 5158656"/>
              <a:gd name="connsiteX187" fmla="*/ 5326447 w 5346446"/>
              <a:gd name="connsiteY187" fmla="*/ 2431498 h 5158656"/>
              <a:gd name="connsiteX188" fmla="*/ 5310405 w 5346446"/>
              <a:gd name="connsiteY188" fmla="*/ 2399414 h 5158656"/>
              <a:gd name="connsiteX189" fmla="*/ 5262279 w 5346446"/>
              <a:gd name="connsiteY189" fmla="*/ 2359309 h 5158656"/>
              <a:gd name="connsiteX190" fmla="*/ 5238216 w 5346446"/>
              <a:gd name="connsiteY190" fmla="*/ 2303161 h 5158656"/>
              <a:gd name="connsiteX191" fmla="*/ 5206131 w 5346446"/>
              <a:gd name="connsiteY191" fmla="*/ 2247014 h 5158656"/>
              <a:gd name="connsiteX192" fmla="*/ 5182068 w 5346446"/>
              <a:gd name="connsiteY192" fmla="*/ 2222951 h 5158656"/>
              <a:gd name="connsiteX193" fmla="*/ 5149984 w 5346446"/>
              <a:gd name="connsiteY193" fmla="*/ 2158782 h 5158656"/>
              <a:gd name="connsiteX194" fmla="*/ 5125921 w 5346446"/>
              <a:gd name="connsiteY194" fmla="*/ 2142740 h 5158656"/>
              <a:gd name="connsiteX195" fmla="*/ 5093837 w 5346446"/>
              <a:gd name="connsiteY195" fmla="*/ 2006382 h 5158656"/>
              <a:gd name="connsiteX196" fmla="*/ 5085816 w 5346446"/>
              <a:gd name="connsiteY196" fmla="*/ 1789814 h 5158656"/>
              <a:gd name="connsiteX197" fmla="*/ 5069773 w 5346446"/>
              <a:gd name="connsiteY197" fmla="*/ 1717625 h 5158656"/>
              <a:gd name="connsiteX198" fmla="*/ 5053731 w 5346446"/>
              <a:gd name="connsiteY198" fmla="*/ 1605330 h 5158656"/>
              <a:gd name="connsiteX199" fmla="*/ 5045710 w 5346446"/>
              <a:gd name="connsiteY199" fmla="*/ 1557204 h 5158656"/>
              <a:gd name="connsiteX200" fmla="*/ 5037689 w 5346446"/>
              <a:gd name="connsiteY200" fmla="*/ 1533140 h 5158656"/>
              <a:gd name="connsiteX201" fmla="*/ 5013626 w 5346446"/>
              <a:gd name="connsiteY201" fmla="*/ 1476993 h 5158656"/>
              <a:gd name="connsiteX202" fmla="*/ 4989563 w 5346446"/>
              <a:gd name="connsiteY202" fmla="*/ 1460951 h 5158656"/>
              <a:gd name="connsiteX203" fmla="*/ 4941437 w 5346446"/>
              <a:gd name="connsiteY203" fmla="*/ 1420846 h 5158656"/>
              <a:gd name="connsiteX204" fmla="*/ 4909352 w 5346446"/>
              <a:gd name="connsiteY204" fmla="*/ 1412825 h 5158656"/>
              <a:gd name="connsiteX205" fmla="*/ 4837163 w 5346446"/>
              <a:gd name="connsiteY205" fmla="*/ 1396782 h 5158656"/>
              <a:gd name="connsiteX206" fmla="*/ 4813100 w 5346446"/>
              <a:gd name="connsiteY206" fmla="*/ 1356677 h 5158656"/>
              <a:gd name="connsiteX207" fmla="*/ 4781016 w 5346446"/>
              <a:gd name="connsiteY207" fmla="*/ 1348656 h 5158656"/>
              <a:gd name="connsiteX208" fmla="*/ 4756952 w 5346446"/>
              <a:gd name="connsiteY208" fmla="*/ 1340635 h 5158656"/>
              <a:gd name="connsiteX209" fmla="*/ 4724868 w 5346446"/>
              <a:gd name="connsiteY209" fmla="*/ 1332614 h 5158656"/>
              <a:gd name="connsiteX210" fmla="*/ 4692784 w 5346446"/>
              <a:gd name="connsiteY210" fmla="*/ 1316572 h 5158656"/>
              <a:gd name="connsiteX211" fmla="*/ 4668721 w 5346446"/>
              <a:gd name="connsiteY211" fmla="*/ 1308551 h 5158656"/>
              <a:gd name="connsiteX212" fmla="*/ 4083184 w 5346446"/>
              <a:gd name="connsiteY212" fmla="*/ 1324593 h 5158656"/>
              <a:gd name="connsiteX213" fmla="*/ 4059121 w 5346446"/>
              <a:gd name="connsiteY213" fmla="*/ 1332614 h 5158656"/>
              <a:gd name="connsiteX214" fmla="*/ 4010994 w 5346446"/>
              <a:gd name="connsiteY214" fmla="*/ 1308551 h 5158656"/>
              <a:gd name="connsiteX215" fmla="*/ 3962868 w 5346446"/>
              <a:gd name="connsiteY215" fmla="*/ 1284488 h 5158656"/>
              <a:gd name="connsiteX216" fmla="*/ 3826510 w 5346446"/>
              <a:gd name="connsiteY216" fmla="*/ 1308551 h 5158656"/>
              <a:gd name="connsiteX217" fmla="*/ 3802447 w 5346446"/>
              <a:gd name="connsiteY217" fmla="*/ 1332614 h 5158656"/>
              <a:gd name="connsiteX218" fmla="*/ 3650047 w 5346446"/>
              <a:gd name="connsiteY218" fmla="*/ 1324593 h 5158656"/>
              <a:gd name="connsiteX219" fmla="*/ 3625984 w 5346446"/>
              <a:gd name="connsiteY219" fmla="*/ 1308551 h 5158656"/>
              <a:gd name="connsiteX220" fmla="*/ 3473584 w 5346446"/>
              <a:gd name="connsiteY220" fmla="*/ 1300530 h 5158656"/>
              <a:gd name="connsiteX221" fmla="*/ 3425458 w 5346446"/>
              <a:gd name="connsiteY221" fmla="*/ 1260425 h 5158656"/>
              <a:gd name="connsiteX222" fmla="*/ 3417437 w 5346446"/>
              <a:gd name="connsiteY222" fmla="*/ 1236361 h 5158656"/>
              <a:gd name="connsiteX223" fmla="*/ 3377331 w 5346446"/>
              <a:gd name="connsiteY223" fmla="*/ 1196256 h 5158656"/>
              <a:gd name="connsiteX224" fmla="*/ 3240973 w 5346446"/>
              <a:gd name="connsiteY224" fmla="*/ 1188235 h 5158656"/>
              <a:gd name="connsiteX225" fmla="*/ 3168784 w 5346446"/>
              <a:gd name="connsiteY225" fmla="*/ 1148130 h 5158656"/>
              <a:gd name="connsiteX226" fmla="*/ 3120658 w 5346446"/>
              <a:gd name="connsiteY226" fmla="*/ 1124067 h 5158656"/>
              <a:gd name="connsiteX227" fmla="*/ 3096594 w 5346446"/>
              <a:gd name="connsiteY227" fmla="*/ 1108025 h 5158656"/>
              <a:gd name="connsiteX228" fmla="*/ 3056489 w 5346446"/>
              <a:gd name="connsiteY228" fmla="*/ 1091982 h 5158656"/>
              <a:gd name="connsiteX229" fmla="*/ 3024405 w 5346446"/>
              <a:gd name="connsiteY229" fmla="*/ 1075940 h 5158656"/>
              <a:gd name="connsiteX230" fmla="*/ 2960237 w 5346446"/>
              <a:gd name="connsiteY230" fmla="*/ 1067919 h 5158656"/>
              <a:gd name="connsiteX231" fmla="*/ 2928152 w 5346446"/>
              <a:gd name="connsiteY231" fmla="*/ 1051877 h 5158656"/>
              <a:gd name="connsiteX232" fmla="*/ 2863984 w 5346446"/>
              <a:gd name="connsiteY232" fmla="*/ 1043856 h 5158656"/>
              <a:gd name="connsiteX233" fmla="*/ 2807837 w 5346446"/>
              <a:gd name="connsiteY233" fmla="*/ 1035835 h 5158656"/>
              <a:gd name="connsiteX234" fmla="*/ 2759710 w 5346446"/>
              <a:gd name="connsiteY234" fmla="*/ 1011772 h 5158656"/>
              <a:gd name="connsiteX235" fmla="*/ 2711584 w 5346446"/>
              <a:gd name="connsiteY235" fmla="*/ 995730 h 5158656"/>
              <a:gd name="connsiteX236" fmla="*/ 2663458 w 5346446"/>
              <a:gd name="connsiteY236" fmla="*/ 963646 h 5158656"/>
              <a:gd name="connsiteX237" fmla="*/ 2647416 w 5346446"/>
              <a:gd name="connsiteY237" fmla="*/ 939582 h 5158656"/>
              <a:gd name="connsiteX238" fmla="*/ 2623352 w 5346446"/>
              <a:gd name="connsiteY238" fmla="*/ 859372 h 5158656"/>
              <a:gd name="connsiteX239" fmla="*/ 2599289 w 5346446"/>
              <a:gd name="connsiteY239" fmla="*/ 803225 h 5158656"/>
              <a:gd name="connsiteX240" fmla="*/ 2607310 w 5346446"/>
              <a:gd name="connsiteY240" fmla="*/ 338004 h 5158656"/>
              <a:gd name="connsiteX241" fmla="*/ 2583247 w 5346446"/>
              <a:gd name="connsiteY241" fmla="*/ 89351 h 5158656"/>
              <a:gd name="connsiteX242" fmla="*/ 2503037 w 5346446"/>
              <a:gd name="connsiteY242" fmla="*/ 73309 h 5158656"/>
              <a:gd name="connsiteX243" fmla="*/ 2478973 w 5346446"/>
              <a:gd name="connsiteY243" fmla="*/ 65288 h 5158656"/>
              <a:gd name="connsiteX244" fmla="*/ 2126047 w 5346446"/>
              <a:gd name="connsiteY244" fmla="*/ 57267 h 5158656"/>
              <a:gd name="connsiteX245" fmla="*/ 1933542 w 5346446"/>
              <a:gd name="connsiteY245" fmla="*/ 41225 h 5158656"/>
              <a:gd name="connsiteX246" fmla="*/ 1869373 w 5346446"/>
              <a:gd name="connsiteY246" fmla="*/ 25182 h 5158656"/>
              <a:gd name="connsiteX247" fmla="*/ 1652805 w 5346446"/>
              <a:gd name="connsiteY247" fmla="*/ 9140 h 5158656"/>
              <a:gd name="connsiteX248" fmla="*/ 1524468 w 5346446"/>
              <a:gd name="connsiteY248" fmla="*/ 17161 h 5158656"/>
              <a:gd name="connsiteX249" fmla="*/ 1532489 w 5346446"/>
              <a:gd name="connsiteY249" fmla="*/ 177582 h 515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5346446" h="5158656">
                <a:moveTo>
                  <a:pt x="1556552" y="81330"/>
                </a:moveTo>
                <a:cubicBezTo>
                  <a:pt x="1553878" y="399498"/>
                  <a:pt x="1553502" y="717694"/>
                  <a:pt x="1548531" y="1035835"/>
                </a:cubicBezTo>
                <a:cubicBezTo>
                  <a:pt x="1548395" y="1044513"/>
                  <a:pt x="1536146" y="1148323"/>
                  <a:pt x="1532489" y="1164172"/>
                </a:cubicBezTo>
                <a:cubicBezTo>
                  <a:pt x="1528221" y="1182666"/>
                  <a:pt x="1508824" y="1233460"/>
                  <a:pt x="1500405" y="1252404"/>
                </a:cubicBezTo>
                <a:cubicBezTo>
                  <a:pt x="1473973" y="1311877"/>
                  <a:pt x="1492817" y="1259125"/>
                  <a:pt x="1476342" y="1308551"/>
                </a:cubicBezTo>
                <a:cubicBezTo>
                  <a:pt x="1473668" y="1495709"/>
                  <a:pt x="1473311" y="1682914"/>
                  <a:pt x="1468321" y="1870025"/>
                </a:cubicBezTo>
                <a:cubicBezTo>
                  <a:pt x="1467958" y="1883653"/>
                  <a:pt x="1462739" y="1896717"/>
                  <a:pt x="1460300" y="1910130"/>
                </a:cubicBezTo>
                <a:cubicBezTo>
                  <a:pt x="1457391" y="1926131"/>
                  <a:pt x="1454296" y="1942118"/>
                  <a:pt x="1452279" y="1958256"/>
                </a:cubicBezTo>
                <a:cubicBezTo>
                  <a:pt x="1448946" y="1984919"/>
                  <a:pt x="1447398" y="2011781"/>
                  <a:pt x="1444258" y="2038467"/>
                </a:cubicBezTo>
                <a:cubicBezTo>
                  <a:pt x="1442049" y="2057243"/>
                  <a:pt x="1438325" y="2075824"/>
                  <a:pt x="1436237" y="2094614"/>
                </a:cubicBezTo>
                <a:cubicBezTo>
                  <a:pt x="1432976" y="2123965"/>
                  <a:pt x="1450638" y="2163627"/>
                  <a:pt x="1428216" y="2182846"/>
                </a:cubicBezTo>
                <a:cubicBezTo>
                  <a:pt x="1401748" y="2205533"/>
                  <a:pt x="1358700" y="2188193"/>
                  <a:pt x="1323942" y="2190867"/>
                </a:cubicBezTo>
                <a:lnTo>
                  <a:pt x="762468" y="2174825"/>
                </a:lnTo>
                <a:cubicBezTo>
                  <a:pt x="738274" y="2173906"/>
                  <a:pt x="714318" y="2169689"/>
                  <a:pt x="690279" y="2166804"/>
                </a:cubicBezTo>
                <a:cubicBezTo>
                  <a:pt x="560730" y="2151258"/>
                  <a:pt x="572777" y="2152309"/>
                  <a:pt x="449647" y="2134719"/>
                </a:cubicBezTo>
                <a:cubicBezTo>
                  <a:pt x="383221" y="2112577"/>
                  <a:pt x="391576" y="2114346"/>
                  <a:pt x="273184" y="2094614"/>
                </a:cubicBezTo>
                <a:cubicBezTo>
                  <a:pt x="257142" y="2091940"/>
                  <a:pt x="241179" y="2088742"/>
                  <a:pt x="225058" y="2086593"/>
                </a:cubicBezTo>
                <a:cubicBezTo>
                  <a:pt x="201059" y="2083393"/>
                  <a:pt x="176931" y="2081246"/>
                  <a:pt x="152868" y="2078572"/>
                </a:cubicBezTo>
                <a:cubicBezTo>
                  <a:pt x="107415" y="2081246"/>
                  <a:pt x="61065" y="2077213"/>
                  <a:pt x="16510" y="2086593"/>
                </a:cubicBezTo>
                <a:cubicBezTo>
                  <a:pt x="7077" y="2088579"/>
                  <a:pt x="1069" y="2101035"/>
                  <a:pt x="468" y="2110656"/>
                </a:cubicBezTo>
                <a:cubicBezTo>
                  <a:pt x="-1707" y="2145449"/>
                  <a:pt x="4165" y="2180339"/>
                  <a:pt x="8489" y="2214930"/>
                </a:cubicBezTo>
                <a:cubicBezTo>
                  <a:pt x="11782" y="2241271"/>
                  <a:pt x="34473" y="2268027"/>
                  <a:pt x="56616" y="2279098"/>
                </a:cubicBezTo>
                <a:lnTo>
                  <a:pt x="88700" y="2295140"/>
                </a:lnTo>
                <a:cubicBezTo>
                  <a:pt x="94047" y="2303161"/>
                  <a:pt x="97925" y="2312387"/>
                  <a:pt x="104742" y="2319204"/>
                </a:cubicBezTo>
                <a:cubicBezTo>
                  <a:pt x="167844" y="2382308"/>
                  <a:pt x="87157" y="2280456"/>
                  <a:pt x="152868" y="2359309"/>
                </a:cubicBezTo>
                <a:cubicBezTo>
                  <a:pt x="170177" y="2380079"/>
                  <a:pt x="180176" y="2413864"/>
                  <a:pt x="209016" y="2423477"/>
                </a:cubicBezTo>
                <a:lnTo>
                  <a:pt x="233079" y="2431498"/>
                </a:lnTo>
                <a:cubicBezTo>
                  <a:pt x="238426" y="2442193"/>
                  <a:pt x="242489" y="2453633"/>
                  <a:pt x="249121" y="2463582"/>
                </a:cubicBezTo>
                <a:cubicBezTo>
                  <a:pt x="253316" y="2469874"/>
                  <a:pt x="261272" y="2473140"/>
                  <a:pt x="265163" y="2479625"/>
                </a:cubicBezTo>
                <a:cubicBezTo>
                  <a:pt x="269513" y="2486875"/>
                  <a:pt x="268989" y="2496347"/>
                  <a:pt x="273184" y="2503688"/>
                </a:cubicBezTo>
                <a:cubicBezTo>
                  <a:pt x="279817" y="2515295"/>
                  <a:pt x="289477" y="2524894"/>
                  <a:pt x="297247" y="2535772"/>
                </a:cubicBezTo>
                <a:cubicBezTo>
                  <a:pt x="302850" y="2543616"/>
                  <a:pt x="307118" y="2552429"/>
                  <a:pt x="313289" y="2559835"/>
                </a:cubicBezTo>
                <a:cubicBezTo>
                  <a:pt x="320551" y="2568549"/>
                  <a:pt x="330090" y="2575184"/>
                  <a:pt x="337352" y="2583898"/>
                </a:cubicBezTo>
                <a:cubicBezTo>
                  <a:pt x="343523" y="2591304"/>
                  <a:pt x="346577" y="2601144"/>
                  <a:pt x="353394" y="2607961"/>
                </a:cubicBezTo>
                <a:cubicBezTo>
                  <a:pt x="376383" y="2630950"/>
                  <a:pt x="375425" y="2618977"/>
                  <a:pt x="401521" y="2632025"/>
                </a:cubicBezTo>
                <a:cubicBezTo>
                  <a:pt x="463717" y="2663123"/>
                  <a:pt x="389164" y="2635927"/>
                  <a:pt x="449647" y="2656088"/>
                </a:cubicBezTo>
                <a:cubicBezTo>
                  <a:pt x="502940" y="2709381"/>
                  <a:pt x="437100" y="2652865"/>
                  <a:pt x="521837" y="2688172"/>
                </a:cubicBezTo>
                <a:cubicBezTo>
                  <a:pt x="536649" y="2694344"/>
                  <a:pt x="585350" y="2731797"/>
                  <a:pt x="602047" y="2744319"/>
                </a:cubicBezTo>
                <a:cubicBezTo>
                  <a:pt x="621400" y="2802378"/>
                  <a:pt x="602744" y="2755652"/>
                  <a:pt x="674237" y="2848593"/>
                </a:cubicBezTo>
                <a:cubicBezTo>
                  <a:pt x="695949" y="2876818"/>
                  <a:pt x="687162" y="2871211"/>
                  <a:pt x="706321" y="2904740"/>
                </a:cubicBezTo>
                <a:cubicBezTo>
                  <a:pt x="711104" y="2913110"/>
                  <a:pt x="718448" y="2919995"/>
                  <a:pt x="722363" y="2928804"/>
                </a:cubicBezTo>
                <a:cubicBezTo>
                  <a:pt x="737612" y="2963116"/>
                  <a:pt x="737093" y="2976349"/>
                  <a:pt x="746426" y="3009014"/>
                </a:cubicBezTo>
                <a:cubicBezTo>
                  <a:pt x="748749" y="3017144"/>
                  <a:pt x="752124" y="3024947"/>
                  <a:pt x="754447" y="3033077"/>
                </a:cubicBezTo>
                <a:cubicBezTo>
                  <a:pt x="757475" y="3043677"/>
                  <a:pt x="756625" y="3055813"/>
                  <a:pt x="762468" y="3065161"/>
                </a:cubicBezTo>
                <a:cubicBezTo>
                  <a:pt x="770484" y="3077987"/>
                  <a:pt x="785477" y="3085146"/>
                  <a:pt x="794552" y="3097246"/>
                </a:cubicBezTo>
                <a:cubicBezTo>
                  <a:pt x="801726" y="3106812"/>
                  <a:pt x="804662" y="3118948"/>
                  <a:pt x="810594" y="3129330"/>
                </a:cubicBezTo>
                <a:cubicBezTo>
                  <a:pt x="815377" y="3137700"/>
                  <a:pt x="821289" y="3145372"/>
                  <a:pt x="826637" y="3153393"/>
                </a:cubicBezTo>
                <a:cubicBezTo>
                  <a:pt x="829311" y="3161414"/>
                  <a:pt x="832335" y="3169326"/>
                  <a:pt x="834658" y="3177456"/>
                </a:cubicBezTo>
                <a:cubicBezTo>
                  <a:pt x="854804" y="3247967"/>
                  <a:pt x="831466" y="3175900"/>
                  <a:pt x="850700" y="3233604"/>
                </a:cubicBezTo>
                <a:cubicBezTo>
                  <a:pt x="853374" y="3252320"/>
                  <a:pt x="855013" y="3271212"/>
                  <a:pt x="858721" y="3289751"/>
                </a:cubicBezTo>
                <a:cubicBezTo>
                  <a:pt x="866349" y="3327891"/>
                  <a:pt x="867234" y="3351044"/>
                  <a:pt x="890805" y="3377982"/>
                </a:cubicBezTo>
                <a:cubicBezTo>
                  <a:pt x="890811" y="3377989"/>
                  <a:pt x="946413" y="3433591"/>
                  <a:pt x="954973" y="3442151"/>
                </a:cubicBezTo>
                <a:lnTo>
                  <a:pt x="971016" y="3458193"/>
                </a:lnTo>
                <a:cubicBezTo>
                  <a:pt x="987234" y="3490629"/>
                  <a:pt x="983249" y="3491113"/>
                  <a:pt x="1011121" y="3514340"/>
                </a:cubicBezTo>
                <a:cubicBezTo>
                  <a:pt x="1018527" y="3520511"/>
                  <a:pt x="1028368" y="3523565"/>
                  <a:pt x="1035184" y="3530382"/>
                </a:cubicBezTo>
                <a:cubicBezTo>
                  <a:pt x="1093689" y="3588888"/>
                  <a:pt x="1046285" y="3550121"/>
                  <a:pt x="1083310" y="3594551"/>
                </a:cubicBezTo>
                <a:cubicBezTo>
                  <a:pt x="1090572" y="3603265"/>
                  <a:pt x="1100111" y="3609900"/>
                  <a:pt x="1107373" y="3618614"/>
                </a:cubicBezTo>
                <a:cubicBezTo>
                  <a:pt x="1125867" y="3640807"/>
                  <a:pt x="1121119" y="3649167"/>
                  <a:pt x="1147479" y="3666740"/>
                </a:cubicBezTo>
                <a:cubicBezTo>
                  <a:pt x="1154514" y="3671430"/>
                  <a:pt x="1163771" y="3671430"/>
                  <a:pt x="1171542" y="3674761"/>
                </a:cubicBezTo>
                <a:cubicBezTo>
                  <a:pt x="1229658" y="3699669"/>
                  <a:pt x="1176123" y="3685303"/>
                  <a:pt x="1243731" y="3698825"/>
                </a:cubicBezTo>
                <a:cubicBezTo>
                  <a:pt x="1330655" y="3694250"/>
                  <a:pt x="1371018" y="3726204"/>
                  <a:pt x="1412173" y="3674761"/>
                </a:cubicBezTo>
                <a:cubicBezTo>
                  <a:pt x="1473614" y="3597960"/>
                  <a:pt x="1337067" y="3741847"/>
                  <a:pt x="1484363" y="3594551"/>
                </a:cubicBezTo>
                <a:lnTo>
                  <a:pt x="1516447" y="3562467"/>
                </a:lnTo>
                <a:lnTo>
                  <a:pt x="1540510" y="3538404"/>
                </a:lnTo>
                <a:cubicBezTo>
                  <a:pt x="1545857" y="3525035"/>
                  <a:pt x="1548083" y="3509943"/>
                  <a:pt x="1556552" y="3498298"/>
                </a:cubicBezTo>
                <a:cubicBezTo>
                  <a:pt x="1569896" y="3479950"/>
                  <a:pt x="1591067" y="3468322"/>
                  <a:pt x="1604679" y="3450172"/>
                </a:cubicBezTo>
                <a:cubicBezTo>
                  <a:pt x="1612700" y="3439477"/>
                  <a:pt x="1620042" y="3428238"/>
                  <a:pt x="1628742" y="3418088"/>
                </a:cubicBezTo>
                <a:cubicBezTo>
                  <a:pt x="1636124" y="3409475"/>
                  <a:pt x="1645841" y="3402979"/>
                  <a:pt x="1652805" y="3394025"/>
                </a:cubicBezTo>
                <a:cubicBezTo>
                  <a:pt x="1697853" y="3336105"/>
                  <a:pt x="1662969" y="3353205"/>
                  <a:pt x="1708952" y="3337877"/>
                </a:cubicBezTo>
                <a:lnTo>
                  <a:pt x="2110005" y="3345898"/>
                </a:lnTo>
                <a:cubicBezTo>
                  <a:pt x="2118454" y="3346217"/>
                  <a:pt x="2126898" y="3349438"/>
                  <a:pt x="2134068" y="3353919"/>
                </a:cubicBezTo>
                <a:cubicBezTo>
                  <a:pt x="2148586" y="3362993"/>
                  <a:pt x="2161448" y="3374551"/>
                  <a:pt x="2174173" y="3386004"/>
                </a:cubicBezTo>
                <a:cubicBezTo>
                  <a:pt x="2188226" y="3398651"/>
                  <a:pt x="2200910" y="3412741"/>
                  <a:pt x="2214279" y="3426109"/>
                </a:cubicBezTo>
                <a:cubicBezTo>
                  <a:pt x="2222300" y="3434130"/>
                  <a:pt x="2232050" y="3440734"/>
                  <a:pt x="2238342" y="3450172"/>
                </a:cubicBezTo>
                <a:cubicBezTo>
                  <a:pt x="2249037" y="3466214"/>
                  <a:pt x="2261804" y="3481053"/>
                  <a:pt x="2270426" y="3498298"/>
                </a:cubicBezTo>
                <a:cubicBezTo>
                  <a:pt x="2275773" y="3508993"/>
                  <a:pt x="2278999" y="3521045"/>
                  <a:pt x="2286468" y="3530382"/>
                </a:cubicBezTo>
                <a:cubicBezTo>
                  <a:pt x="2300640" y="3548098"/>
                  <a:pt x="2318552" y="3562467"/>
                  <a:pt x="2334594" y="3578509"/>
                </a:cubicBezTo>
                <a:cubicBezTo>
                  <a:pt x="2339942" y="3583857"/>
                  <a:pt x="2346442" y="3588259"/>
                  <a:pt x="2350637" y="3594551"/>
                </a:cubicBezTo>
                <a:cubicBezTo>
                  <a:pt x="2361332" y="3610593"/>
                  <a:pt x="2369088" y="3629044"/>
                  <a:pt x="2382721" y="3642677"/>
                </a:cubicBezTo>
                <a:cubicBezTo>
                  <a:pt x="2390742" y="3650698"/>
                  <a:pt x="2399820" y="3657786"/>
                  <a:pt x="2406784" y="3666740"/>
                </a:cubicBezTo>
                <a:cubicBezTo>
                  <a:pt x="2418621" y="3681959"/>
                  <a:pt x="2428173" y="3698825"/>
                  <a:pt x="2438868" y="3714867"/>
                </a:cubicBezTo>
                <a:lnTo>
                  <a:pt x="2486994" y="3787056"/>
                </a:lnTo>
                <a:lnTo>
                  <a:pt x="2503037" y="3811119"/>
                </a:lnTo>
                <a:lnTo>
                  <a:pt x="2519079" y="3835182"/>
                </a:lnTo>
                <a:cubicBezTo>
                  <a:pt x="2547088" y="3919210"/>
                  <a:pt x="2520657" y="3853986"/>
                  <a:pt x="2551163" y="3907372"/>
                </a:cubicBezTo>
                <a:cubicBezTo>
                  <a:pt x="2559551" y="3922052"/>
                  <a:pt x="2570219" y="3950491"/>
                  <a:pt x="2583247" y="3963519"/>
                </a:cubicBezTo>
                <a:cubicBezTo>
                  <a:pt x="2595353" y="3975625"/>
                  <a:pt x="2609984" y="3984909"/>
                  <a:pt x="2623352" y="3995604"/>
                </a:cubicBezTo>
                <a:cubicBezTo>
                  <a:pt x="2626026" y="4006299"/>
                  <a:pt x="2626443" y="4017828"/>
                  <a:pt x="2631373" y="4027688"/>
                </a:cubicBezTo>
                <a:cubicBezTo>
                  <a:pt x="2634755" y="4034452"/>
                  <a:pt x="2642692" y="4037825"/>
                  <a:pt x="2647416" y="4043730"/>
                </a:cubicBezTo>
                <a:cubicBezTo>
                  <a:pt x="2653438" y="4051258"/>
                  <a:pt x="2659543" y="4058984"/>
                  <a:pt x="2663458" y="4067793"/>
                </a:cubicBezTo>
                <a:cubicBezTo>
                  <a:pt x="2670326" y="4083245"/>
                  <a:pt x="2679500" y="4115919"/>
                  <a:pt x="2679500" y="4115919"/>
                </a:cubicBezTo>
                <a:cubicBezTo>
                  <a:pt x="2684549" y="4151260"/>
                  <a:pt x="2679245" y="4171812"/>
                  <a:pt x="2703563" y="4196130"/>
                </a:cubicBezTo>
                <a:cubicBezTo>
                  <a:pt x="2710380" y="4202947"/>
                  <a:pt x="2720421" y="4205768"/>
                  <a:pt x="2727626" y="4212172"/>
                </a:cubicBezTo>
                <a:cubicBezTo>
                  <a:pt x="2744582" y="4227244"/>
                  <a:pt x="2759710" y="4244256"/>
                  <a:pt x="2775752" y="4260298"/>
                </a:cubicBezTo>
                <a:lnTo>
                  <a:pt x="2799816" y="4284361"/>
                </a:lnTo>
                <a:cubicBezTo>
                  <a:pt x="2802490" y="4292382"/>
                  <a:pt x="2802923" y="4301545"/>
                  <a:pt x="2807837" y="4308425"/>
                </a:cubicBezTo>
                <a:cubicBezTo>
                  <a:pt x="2840730" y="4354476"/>
                  <a:pt x="2835361" y="4323367"/>
                  <a:pt x="2855963" y="4364572"/>
                </a:cubicBezTo>
                <a:cubicBezTo>
                  <a:pt x="2859744" y="4372134"/>
                  <a:pt x="2860203" y="4381073"/>
                  <a:pt x="2863984" y="4388635"/>
                </a:cubicBezTo>
                <a:cubicBezTo>
                  <a:pt x="2868295" y="4397257"/>
                  <a:pt x="2875243" y="4404328"/>
                  <a:pt x="2880026" y="4412698"/>
                </a:cubicBezTo>
                <a:cubicBezTo>
                  <a:pt x="2885958" y="4423080"/>
                  <a:pt x="2891358" y="4433792"/>
                  <a:pt x="2896068" y="4444782"/>
                </a:cubicBezTo>
                <a:cubicBezTo>
                  <a:pt x="2899399" y="4452554"/>
                  <a:pt x="2900308" y="4461283"/>
                  <a:pt x="2904089" y="4468846"/>
                </a:cubicBezTo>
                <a:cubicBezTo>
                  <a:pt x="2908400" y="4477468"/>
                  <a:pt x="2914784" y="4484888"/>
                  <a:pt x="2920131" y="4492909"/>
                </a:cubicBezTo>
                <a:cubicBezTo>
                  <a:pt x="2922805" y="4508951"/>
                  <a:pt x="2926003" y="4524914"/>
                  <a:pt x="2928152" y="4541035"/>
                </a:cubicBezTo>
                <a:cubicBezTo>
                  <a:pt x="2931352" y="4565034"/>
                  <a:pt x="2931425" y="4589484"/>
                  <a:pt x="2936173" y="4613225"/>
                </a:cubicBezTo>
                <a:cubicBezTo>
                  <a:pt x="2939489" y="4629806"/>
                  <a:pt x="2948115" y="4644946"/>
                  <a:pt x="2952216" y="4661351"/>
                </a:cubicBezTo>
                <a:cubicBezTo>
                  <a:pt x="2958537" y="4686635"/>
                  <a:pt x="2959627" y="4694483"/>
                  <a:pt x="2968258" y="4717498"/>
                </a:cubicBezTo>
                <a:cubicBezTo>
                  <a:pt x="2973314" y="4730980"/>
                  <a:pt x="2979244" y="4744122"/>
                  <a:pt x="2984300" y="4757604"/>
                </a:cubicBezTo>
                <a:cubicBezTo>
                  <a:pt x="2987269" y="4765521"/>
                  <a:pt x="2988540" y="4774105"/>
                  <a:pt x="2992321" y="4781667"/>
                </a:cubicBezTo>
                <a:cubicBezTo>
                  <a:pt x="2996632" y="4790289"/>
                  <a:pt x="3003016" y="4797709"/>
                  <a:pt x="3008363" y="4805730"/>
                </a:cubicBezTo>
                <a:cubicBezTo>
                  <a:pt x="3021437" y="4858025"/>
                  <a:pt x="3004838" y="4822203"/>
                  <a:pt x="3040447" y="4853856"/>
                </a:cubicBezTo>
                <a:cubicBezTo>
                  <a:pt x="3106094" y="4912209"/>
                  <a:pt x="3061838" y="4895298"/>
                  <a:pt x="3120658" y="4910004"/>
                </a:cubicBezTo>
                <a:cubicBezTo>
                  <a:pt x="3128679" y="4915351"/>
                  <a:pt x="3135912" y="4922131"/>
                  <a:pt x="3144721" y="4926046"/>
                </a:cubicBezTo>
                <a:cubicBezTo>
                  <a:pt x="3160173" y="4932914"/>
                  <a:pt x="3176955" y="4936309"/>
                  <a:pt x="3192847" y="4942088"/>
                </a:cubicBezTo>
                <a:cubicBezTo>
                  <a:pt x="3206378" y="4947008"/>
                  <a:pt x="3219584" y="4952783"/>
                  <a:pt x="3232952" y="4958130"/>
                </a:cubicBezTo>
                <a:cubicBezTo>
                  <a:pt x="3240973" y="4966151"/>
                  <a:pt x="3248301" y="4974931"/>
                  <a:pt x="3257016" y="4982193"/>
                </a:cubicBezTo>
                <a:cubicBezTo>
                  <a:pt x="3264422" y="4988364"/>
                  <a:pt x="3272709" y="4993452"/>
                  <a:pt x="3281079" y="4998235"/>
                </a:cubicBezTo>
                <a:cubicBezTo>
                  <a:pt x="3298933" y="5008437"/>
                  <a:pt x="3317229" y="5017299"/>
                  <a:pt x="3337226" y="5022298"/>
                </a:cubicBezTo>
                <a:cubicBezTo>
                  <a:pt x="3350452" y="5025605"/>
                  <a:pt x="3364331" y="5026214"/>
                  <a:pt x="3377331" y="5030319"/>
                </a:cubicBezTo>
                <a:cubicBezTo>
                  <a:pt x="3415233" y="5042288"/>
                  <a:pt x="3450278" y="5064804"/>
                  <a:pt x="3489626" y="5070425"/>
                </a:cubicBezTo>
                <a:cubicBezTo>
                  <a:pt x="3556686" y="5080005"/>
                  <a:pt x="3527432" y="5073861"/>
                  <a:pt x="3577858" y="5086467"/>
                </a:cubicBezTo>
                <a:cubicBezTo>
                  <a:pt x="3634567" y="5124273"/>
                  <a:pt x="3566290" y="5074899"/>
                  <a:pt x="3625984" y="5134593"/>
                </a:cubicBezTo>
                <a:cubicBezTo>
                  <a:pt x="3644448" y="5153057"/>
                  <a:pt x="3657586" y="5152520"/>
                  <a:pt x="3682131" y="5158656"/>
                </a:cubicBezTo>
                <a:cubicBezTo>
                  <a:pt x="3748664" y="5151653"/>
                  <a:pt x="3819985" y="5176463"/>
                  <a:pt x="3858594" y="5118551"/>
                </a:cubicBezTo>
                <a:cubicBezTo>
                  <a:pt x="3863284" y="5111516"/>
                  <a:pt x="3863942" y="5102509"/>
                  <a:pt x="3866616" y="5094488"/>
                </a:cubicBezTo>
                <a:cubicBezTo>
                  <a:pt x="3866147" y="5086522"/>
                  <a:pt x="3871497" y="4975916"/>
                  <a:pt x="3850573" y="4934067"/>
                </a:cubicBezTo>
                <a:cubicBezTo>
                  <a:pt x="3846262" y="4925445"/>
                  <a:pt x="3840702" y="4917410"/>
                  <a:pt x="3834531" y="4910004"/>
                </a:cubicBezTo>
                <a:cubicBezTo>
                  <a:pt x="3827269" y="4901289"/>
                  <a:pt x="3819182" y="4893202"/>
                  <a:pt x="3810468" y="4885940"/>
                </a:cubicBezTo>
                <a:cubicBezTo>
                  <a:pt x="3803062" y="4879769"/>
                  <a:pt x="3795027" y="4874209"/>
                  <a:pt x="3786405" y="4869898"/>
                </a:cubicBezTo>
                <a:cubicBezTo>
                  <a:pt x="3768193" y="4860792"/>
                  <a:pt x="3748974" y="4853856"/>
                  <a:pt x="3730258" y="4845835"/>
                </a:cubicBezTo>
                <a:cubicBezTo>
                  <a:pt x="3710081" y="4785303"/>
                  <a:pt x="3727555" y="4844210"/>
                  <a:pt x="3714216" y="4717498"/>
                </a:cubicBezTo>
                <a:cubicBezTo>
                  <a:pt x="3710641" y="4683536"/>
                  <a:pt x="3705896" y="4668179"/>
                  <a:pt x="3698173" y="4637288"/>
                </a:cubicBezTo>
                <a:cubicBezTo>
                  <a:pt x="3703872" y="4568896"/>
                  <a:pt x="3684120" y="4555485"/>
                  <a:pt x="3722237" y="4524993"/>
                </a:cubicBezTo>
                <a:cubicBezTo>
                  <a:pt x="3729765" y="4518971"/>
                  <a:pt x="3738279" y="4514298"/>
                  <a:pt x="3746300" y="4508951"/>
                </a:cubicBezTo>
                <a:cubicBezTo>
                  <a:pt x="3757637" y="4452265"/>
                  <a:pt x="3750010" y="4481778"/>
                  <a:pt x="3770363" y="4420719"/>
                </a:cubicBezTo>
                <a:lnTo>
                  <a:pt x="3778384" y="4396656"/>
                </a:lnTo>
                <a:cubicBezTo>
                  <a:pt x="3781058" y="4388635"/>
                  <a:pt x="3781715" y="4379628"/>
                  <a:pt x="3786405" y="4372593"/>
                </a:cubicBezTo>
                <a:cubicBezTo>
                  <a:pt x="3791752" y="4364572"/>
                  <a:pt x="3798136" y="4357152"/>
                  <a:pt x="3802447" y="4348530"/>
                </a:cubicBezTo>
                <a:cubicBezTo>
                  <a:pt x="3811047" y="4331330"/>
                  <a:pt x="3814828" y="4300836"/>
                  <a:pt x="3818489" y="4284361"/>
                </a:cubicBezTo>
                <a:cubicBezTo>
                  <a:pt x="3820880" y="4273600"/>
                  <a:pt x="3824119" y="4263038"/>
                  <a:pt x="3826510" y="4252277"/>
                </a:cubicBezTo>
                <a:cubicBezTo>
                  <a:pt x="3829467" y="4238969"/>
                  <a:pt x="3831574" y="4225480"/>
                  <a:pt x="3834531" y="4212172"/>
                </a:cubicBezTo>
                <a:cubicBezTo>
                  <a:pt x="3836922" y="4201411"/>
                  <a:pt x="3835495" y="4188557"/>
                  <a:pt x="3842552" y="4180088"/>
                </a:cubicBezTo>
                <a:cubicBezTo>
                  <a:pt x="3850207" y="4170902"/>
                  <a:pt x="3863535" y="4168487"/>
                  <a:pt x="3874637" y="4164046"/>
                </a:cubicBezTo>
                <a:cubicBezTo>
                  <a:pt x="3929325" y="4142171"/>
                  <a:pt x="3929447" y="4147261"/>
                  <a:pt x="3994952" y="4139982"/>
                </a:cubicBezTo>
                <a:cubicBezTo>
                  <a:pt x="4002973" y="4137308"/>
                  <a:pt x="4013037" y="4137940"/>
                  <a:pt x="4019016" y="4131961"/>
                </a:cubicBezTo>
                <a:cubicBezTo>
                  <a:pt x="4024995" y="4125983"/>
                  <a:pt x="4023256" y="4115460"/>
                  <a:pt x="4027037" y="4107898"/>
                </a:cubicBezTo>
                <a:cubicBezTo>
                  <a:pt x="4031348" y="4099276"/>
                  <a:pt x="4039164" y="4092644"/>
                  <a:pt x="4043079" y="4083835"/>
                </a:cubicBezTo>
                <a:cubicBezTo>
                  <a:pt x="4058327" y="4049526"/>
                  <a:pt x="4057810" y="4036288"/>
                  <a:pt x="4067142" y="4003625"/>
                </a:cubicBezTo>
                <a:cubicBezTo>
                  <a:pt x="4069465" y="3995495"/>
                  <a:pt x="4072840" y="3987691"/>
                  <a:pt x="4075163" y="3979561"/>
                </a:cubicBezTo>
                <a:cubicBezTo>
                  <a:pt x="4078191" y="3968961"/>
                  <a:pt x="4076862" y="3956508"/>
                  <a:pt x="4083184" y="3947477"/>
                </a:cubicBezTo>
                <a:cubicBezTo>
                  <a:pt x="4094630" y="3931126"/>
                  <a:pt x="4130916" y="3895537"/>
                  <a:pt x="4155373" y="3883309"/>
                </a:cubicBezTo>
                <a:cubicBezTo>
                  <a:pt x="4162936" y="3879528"/>
                  <a:pt x="4171234" y="3877339"/>
                  <a:pt x="4179437" y="3875288"/>
                </a:cubicBezTo>
                <a:cubicBezTo>
                  <a:pt x="4192663" y="3871982"/>
                  <a:pt x="4206316" y="3870574"/>
                  <a:pt x="4219542" y="3867267"/>
                </a:cubicBezTo>
                <a:cubicBezTo>
                  <a:pt x="4227744" y="3865216"/>
                  <a:pt x="4235475" y="3861569"/>
                  <a:pt x="4243605" y="3859246"/>
                </a:cubicBezTo>
                <a:cubicBezTo>
                  <a:pt x="4254205" y="3856218"/>
                  <a:pt x="4265130" y="3854393"/>
                  <a:pt x="4275689" y="3851225"/>
                </a:cubicBezTo>
                <a:cubicBezTo>
                  <a:pt x="4373330" y="3821932"/>
                  <a:pt x="4281950" y="3845648"/>
                  <a:pt x="4355900" y="3827161"/>
                </a:cubicBezTo>
                <a:cubicBezTo>
                  <a:pt x="4394616" y="3801351"/>
                  <a:pt x="4373809" y="3811690"/>
                  <a:pt x="4436110" y="3795077"/>
                </a:cubicBezTo>
                <a:cubicBezTo>
                  <a:pt x="4457414" y="3789396"/>
                  <a:pt x="4478659" y="3783359"/>
                  <a:pt x="4500279" y="3779035"/>
                </a:cubicBezTo>
                <a:cubicBezTo>
                  <a:pt x="4527846" y="3773522"/>
                  <a:pt x="4546037" y="3770545"/>
                  <a:pt x="4572468" y="3762993"/>
                </a:cubicBezTo>
                <a:cubicBezTo>
                  <a:pt x="4580598" y="3760670"/>
                  <a:pt x="4588510" y="3757646"/>
                  <a:pt x="4596531" y="3754972"/>
                </a:cubicBezTo>
                <a:cubicBezTo>
                  <a:pt x="4673292" y="3678211"/>
                  <a:pt x="4575009" y="3769320"/>
                  <a:pt x="4644658" y="3722888"/>
                </a:cubicBezTo>
                <a:cubicBezTo>
                  <a:pt x="4654096" y="3716596"/>
                  <a:pt x="4660007" y="3706087"/>
                  <a:pt x="4668721" y="3698825"/>
                </a:cubicBezTo>
                <a:cubicBezTo>
                  <a:pt x="4703134" y="3670147"/>
                  <a:pt x="4684895" y="3697062"/>
                  <a:pt x="4716847" y="3658719"/>
                </a:cubicBezTo>
                <a:cubicBezTo>
                  <a:pt x="4723018" y="3651313"/>
                  <a:pt x="4728578" y="3643278"/>
                  <a:pt x="4732889" y="3634656"/>
                </a:cubicBezTo>
                <a:cubicBezTo>
                  <a:pt x="4739300" y="3621835"/>
                  <a:pt x="4745504" y="3590502"/>
                  <a:pt x="4748931" y="3578509"/>
                </a:cubicBezTo>
                <a:cubicBezTo>
                  <a:pt x="4751254" y="3570379"/>
                  <a:pt x="4754901" y="3562648"/>
                  <a:pt x="4756952" y="3554446"/>
                </a:cubicBezTo>
                <a:cubicBezTo>
                  <a:pt x="4760259" y="3541220"/>
                  <a:pt x="4761666" y="3527566"/>
                  <a:pt x="4764973" y="3514340"/>
                </a:cubicBezTo>
                <a:cubicBezTo>
                  <a:pt x="4767024" y="3506138"/>
                  <a:pt x="4770671" y="3498407"/>
                  <a:pt x="4772994" y="3490277"/>
                </a:cubicBezTo>
                <a:cubicBezTo>
                  <a:pt x="4776023" y="3479677"/>
                  <a:pt x="4778624" y="3468954"/>
                  <a:pt x="4781016" y="3458193"/>
                </a:cubicBezTo>
                <a:cubicBezTo>
                  <a:pt x="4793924" y="3400111"/>
                  <a:pt x="4782723" y="3437029"/>
                  <a:pt x="4797058" y="3394025"/>
                </a:cubicBezTo>
                <a:cubicBezTo>
                  <a:pt x="4800972" y="3370542"/>
                  <a:pt x="4799431" y="3339187"/>
                  <a:pt x="4821121" y="3321835"/>
                </a:cubicBezTo>
                <a:cubicBezTo>
                  <a:pt x="4827723" y="3316553"/>
                  <a:pt x="4837163" y="3316488"/>
                  <a:pt x="4845184" y="3313814"/>
                </a:cubicBezTo>
                <a:cubicBezTo>
                  <a:pt x="4853205" y="3305793"/>
                  <a:pt x="4857904" y="3289751"/>
                  <a:pt x="4869247" y="3289751"/>
                </a:cubicBezTo>
                <a:cubicBezTo>
                  <a:pt x="4878887" y="3289751"/>
                  <a:pt x="4882241" y="3304669"/>
                  <a:pt x="4885289" y="3313814"/>
                </a:cubicBezTo>
                <a:cubicBezTo>
                  <a:pt x="4914107" y="3400269"/>
                  <a:pt x="4872900" y="3331324"/>
                  <a:pt x="4909352" y="3386004"/>
                </a:cubicBezTo>
                <a:cubicBezTo>
                  <a:pt x="4960152" y="3383330"/>
                  <a:pt x="5011870" y="3387959"/>
                  <a:pt x="5061752" y="3377982"/>
                </a:cubicBezTo>
                <a:cubicBezTo>
                  <a:pt x="5061754" y="3377982"/>
                  <a:pt x="5121910" y="3337878"/>
                  <a:pt x="5133942" y="3329856"/>
                </a:cubicBezTo>
                <a:lnTo>
                  <a:pt x="5158005" y="3313814"/>
                </a:lnTo>
                <a:cubicBezTo>
                  <a:pt x="5163352" y="3303119"/>
                  <a:pt x="5166392" y="3290916"/>
                  <a:pt x="5174047" y="3281730"/>
                </a:cubicBezTo>
                <a:cubicBezTo>
                  <a:pt x="5180218" y="3274324"/>
                  <a:pt x="5190855" y="3272036"/>
                  <a:pt x="5198110" y="3265688"/>
                </a:cubicBezTo>
                <a:cubicBezTo>
                  <a:pt x="5212338" y="3253238"/>
                  <a:pt x="5224847" y="3238951"/>
                  <a:pt x="5238216" y="3225582"/>
                </a:cubicBezTo>
                <a:lnTo>
                  <a:pt x="5262279" y="3201519"/>
                </a:lnTo>
                <a:lnTo>
                  <a:pt x="5286342" y="3177456"/>
                </a:lnTo>
                <a:cubicBezTo>
                  <a:pt x="5289016" y="3169435"/>
                  <a:pt x="5292312" y="3161595"/>
                  <a:pt x="5294363" y="3153393"/>
                </a:cubicBezTo>
                <a:cubicBezTo>
                  <a:pt x="5300550" y="3128645"/>
                  <a:pt x="5308141" y="3079778"/>
                  <a:pt x="5310405" y="3057140"/>
                </a:cubicBezTo>
                <a:cubicBezTo>
                  <a:pt x="5328348" y="2877710"/>
                  <a:pt x="5307721" y="3018505"/>
                  <a:pt x="5326447" y="2784425"/>
                </a:cubicBezTo>
                <a:cubicBezTo>
                  <a:pt x="5327326" y="2773436"/>
                  <a:pt x="5332496" y="2763186"/>
                  <a:pt x="5334468" y="2752340"/>
                </a:cubicBezTo>
                <a:cubicBezTo>
                  <a:pt x="5337850" y="2733739"/>
                  <a:pt x="5339815" y="2714909"/>
                  <a:pt x="5342489" y="2696193"/>
                </a:cubicBezTo>
                <a:cubicBezTo>
                  <a:pt x="5341826" y="2676295"/>
                  <a:pt x="5359042" y="2507553"/>
                  <a:pt x="5326447" y="2431498"/>
                </a:cubicBezTo>
                <a:cubicBezTo>
                  <a:pt x="5321737" y="2420508"/>
                  <a:pt x="5317355" y="2409144"/>
                  <a:pt x="5310405" y="2399414"/>
                </a:cubicBezTo>
                <a:cubicBezTo>
                  <a:pt x="5296369" y="2379763"/>
                  <a:pt x="5281466" y="2372100"/>
                  <a:pt x="5262279" y="2359309"/>
                </a:cubicBezTo>
                <a:cubicBezTo>
                  <a:pt x="5249106" y="2306616"/>
                  <a:pt x="5262834" y="2346241"/>
                  <a:pt x="5238216" y="2303161"/>
                </a:cubicBezTo>
                <a:cubicBezTo>
                  <a:pt x="5223954" y="2278204"/>
                  <a:pt x="5223894" y="2268329"/>
                  <a:pt x="5206131" y="2247014"/>
                </a:cubicBezTo>
                <a:cubicBezTo>
                  <a:pt x="5198869" y="2238300"/>
                  <a:pt x="5190089" y="2230972"/>
                  <a:pt x="5182068" y="2222951"/>
                </a:cubicBezTo>
                <a:cubicBezTo>
                  <a:pt x="5169327" y="2184728"/>
                  <a:pt x="5175437" y="2179145"/>
                  <a:pt x="5149984" y="2158782"/>
                </a:cubicBezTo>
                <a:cubicBezTo>
                  <a:pt x="5142456" y="2152760"/>
                  <a:pt x="5133942" y="2148087"/>
                  <a:pt x="5125921" y="2142740"/>
                </a:cubicBezTo>
                <a:cubicBezTo>
                  <a:pt x="5115226" y="2097287"/>
                  <a:pt x="5095565" y="2053044"/>
                  <a:pt x="5093837" y="2006382"/>
                </a:cubicBezTo>
                <a:cubicBezTo>
                  <a:pt x="5091163" y="1934193"/>
                  <a:pt x="5090322" y="1861912"/>
                  <a:pt x="5085816" y="1789814"/>
                </a:cubicBezTo>
                <a:cubicBezTo>
                  <a:pt x="5084968" y="1776243"/>
                  <a:pt x="5073551" y="1732739"/>
                  <a:pt x="5069773" y="1717625"/>
                </a:cubicBezTo>
                <a:cubicBezTo>
                  <a:pt x="5057007" y="1602729"/>
                  <a:pt x="5068324" y="1685593"/>
                  <a:pt x="5053731" y="1605330"/>
                </a:cubicBezTo>
                <a:cubicBezTo>
                  <a:pt x="5050822" y="1589329"/>
                  <a:pt x="5049238" y="1573080"/>
                  <a:pt x="5045710" y="1557204"/>
                </a:cubicBezTo>
                <a:cubicBezTo>
                  <a:pt x="5043876" y="1548950"/>
                  <a:pt x="5040012" y="1541270"/>
                  <a:pt x="5037689" y="1533140"/>
                </a:cubicBezTo>
                <a:cubicBezTo>
                  <a:pt x="5030326" y="1507368"/>
                  <a:pt x="5033163" y="1496530"/>
                  <a:pt x="5013626" y="1476993"/>
                </a:cubicBezTo>
                <a:cubicBezTo>
                  <a:pt x="5006809" y="1470176"/>
                  <a:pt x="4996969" y="1467122"/>
                  <a:pt x="4989563" y="1460951"/>
                </a:cubicBezTo>
                <a:cubicBezTo>
                  <a:pt x="4969158" y="1443947"/>
                  <a:pt x="4966037" y="1431389"/>
                  <a:pt x="4941437" y="1420846"/>
                </a:cubicBezTo>
                <a:cubicBezTo>
                  <a:pt x="4931304" y="1416503"/>
                  <a:pt x="4919952" y="1415854"/>
                  <a:pt x="4909352" y="1412825"/>
                </a:cubicBezTo>
                <a:cubicBezTo>
                  <a:pt x="4854058" y="1397027"/>
                  <a:pt x="4924024" y="1411261"/>
                  <a:pt x="4837163" y="1396782"/>
                </a:cubicBezTo>
                <a:cubicBezTo>
                  <a:pt x="4829142" y="1383414"/>
                  <a:pt x="4824937" y="1366823"/>
                  <a:pt x="4813100" y="1356677"/>
                </a:cubicBezTo>
                <a:cubicBezTo>
                  <a:pt x="4804730" y="1349503"/>
                  <a:pt x="4791616" y="1351684"/>
                  <a:pt x="4781016" y="1348656"/>
                </a:cubicBezTo>
                <a:cubicBezTo>
                  <a:pt x="4772886" y="1346333"/>
                  <a:pt x="4765082" y="1342958"/>
                  <a:pt x="4756952" y="1340635"/>
                </a:cubicBezTo>
                <a:cubicBezTo>
                  <a:pt x="4746352" y="1337607"/>
                  <a:pt x="4735190" y="1336485"/>
                  <a:pt x="4724868" y="1332614"/>
                </a:cubicBezTo>
                <a:cubicBezTo>
                  <a:pt x="4713672" y="1328416"/>
                  <a:pt x="4703774" y="1321282"/>
                  <a:pt x="4692784" y="1316572"/>
                </a:cubicBezTo>
                <a:cubicBezTo>
                  <a:pt x="4685013" y="1313241"/>
                  <a:pt x="4676742" y="1311225"/>
                  <a:pt x="4668721" y="1308551"/>
                </a:cubicBezTo>
                <a:cubicBezTo>
                  <a:pt x="4569441" y="1309990"/>
                  <a:pt x="4266468" y="1272226"/>
                  <a:pt x="4083184" y="1324593"/>
                </a:cubicBezTo>
                <a:cubicBezTo>
                  <a:pt x="4075054" y="1326916"/>
                  <a:pt x="4067142" y="1329940"/>
                  <a:pt x="4059121" y="1332614"/>
                </a:cubicBezTo>
                <a:cubicBezTo>
                  <a:pt x="3998639" y="1312453"/>
                  <a:pt x="4073191" y="1339649"/>
                  <a:pt x="4010994" y="1308551"/>
                </a:cubicBezTo>
                <a:cubicBezTo>
                  <a:pt x="3944581" y="1275345"/>
                  <a:pt x="4031825" y="1330459"/>
                  <a:pt x="3962868" y="1284488"/>
                </a:cubicBezTo>
                <a:cubicBezTo>
                  <a:pt x="3888038" y="1289833"/>
                  <a:pt x="3869703" y="1272557"/>
                  <a:pt x="3826510" y="1308551"/>
                </a:cubicBezTo>
                <a:cubicBezTo>
                  <a:pt x="3817796" y="1315813"/>
                  <a:pt x="3810468" y="1324593"/>
                  <a:pt x="3802447" y="1332614"/>
                </a:cubicBezTo>
                <a:cubicBezTo>
                  <a:pt x="3751647" y="1329940"/>
                  <a:pt x="3700451" y="1331466"/>
                  <a:pt x="3650047" y="1324593"/>
                </a:cubicBezTo>
                <a:cubicBezTo>
                  <a:pt x="3640495" y="1323291"/>
                  <a:pt x="3635536" y="1309853"/>
                  <a:pt x="3625984" y="1308551"/>
                </a:cubicBezTo>
                <a:cubicBezTo>
                  <a:pt x="3575580" y="1301678"/>
                  <a:pt x="3524384" y="1303204"/>
                  <a:pt x="3473584" y="1300530"/>
                </a:cubicBezTo>
                <a:cubicBezTo>
                  <a:pt x="3455829" y="1288693"/>
                  <a:pt x="3437809" y="1278952"/>
                  <a:pt x="3425458" y="1260425"/>
                </a:cubicBezTo>
                <a:cubicBezTo>
                  <a:pt x="3420768" y="1253390"/>
                  <a:pt x="3421218" y="1243924"/>
                  <a:pt x="3417437" y="1236361"/>
                </a:cubicBezTo>
                <a:cubicBezTo>
                  <a:pt x="3410789" y="1223066"/>
                  <a:pt x="3394673" y="1198857"/>
                  <a:pt x="3377331" y="1196256"/>
                </a:cubicBezTo>
                <a:cubicBezTo>
                  <a:pt x="3332303" y="1189502"/>
                  <a:pt x="3286426" y="1190909"/>
                  <a:pt x="3240973" y="1188235"/>
                </a:cubicBezTo>
                <a:cubicBezTo>
                  <a:pt x="3165450" y="1112712"/>
                  <a:pt x="3286559" y="1226646"/>
                  <a:pt x="3168784" y="1148130"/>
                </a:cubicBezTo>
                <a:cubicBezTo>
                  <a:pt x="3099827" y="1102159"/>
                  <a:pt x="3187071" y="1157273"/>
                  <a:pt x="3120658" y="1124067"/>
                </a:cubicBezTo>
                <a:cubicBezTo>
                  <a:pt x="3112035" y="1119756"/>
                  <a:pt x="3105217" y="1112336"/>
                  <a:pt x="3096594" y="1108025"/>
                </a:cubicBezTo>
                <a:cubicBezTo>
                  <a:pt x="3083716" y="1101586"/>
                  <a:pt x="3069646" y="1097830"/>
                  <a:pt x="3056489" y="1091982"/>
                </a:cubicBezTo>
                <a:cubicBezTo>
                  <a:pt x="3045563" y="1087126"/>
                  <a:pt x="3036005" y="1078840"/>
                  <a:pt x="3024405" y="1075940"/>
                </a:cubicBezTo>
                <a:cubicBezTo>
                  <a:pt x="3003493" y="1070712"/>
                  <a:pt x="2981626" y="1070593"/>
                  <a:pt x="2960237" y="1067919"/>
                </a:cubicBezTo>
                <a:cubicBezTo>
                  <a:pt x="2949542" y="1062572"/>
                  <a:pt x="2939752" y="1054777"/>
                  <a:pt x="2928152" y="1051877"/>
                </a:cubicBezTo>
                <a:cubicBezTo>
                  <a:pt x="2907240" y="1046649"/>
                  <a:pt x="2885351" y="1046705"/>
                  <a:pt x="2863984" y="1043856"/>
                </a:cubicBezTo>
                <a:lnTo>
                  <a:pt x="2807837" y="1035835"/>
                </a:lnTo>
                <a:cubicBezTo>
                  <a:pt x="2720083" y="1006585"/>
                  <a:pt x="2852997" y="1053233"/>
                  <a:pt x="2759710" y="1011772"/>
                </a:cubicBezTo>
                <a:cubicBezTo>
                  <a:pt x="2744258" y="1004904"/>
                  <a:pt x="2725654" y="1005110"/>
                  <a:pt x="2711584" y="995730"/>
                </a:cubicBezTo>
                <a:lnTo>
                  <a:pt x="2663458" y="963646"/>
                </a:lnTo>
                <a:cubicBezTo>
                  <a:pt x="2658111" y="955625"/>
                  <a:pt x="2651214" y="948443"/>
                  <a:pt x="2647416" y="939582"/>
                </a:cubicBezTo>
                <a:cubicBezTo>
                  <a:pt x="2612879" y="858997"/>
                  <a:pt x="2677261" y="967189"/>
                  <a:pt x="2623352" y="859372"/>
                </a:cubicBezTo>
                <a:cubicBezTo>
                  <a:pt x="2603529" y="819726"/>
                  <a:pt x="2611091" y="838631"/>
                  <a:pt x="2599289" y="803225"/>
                </a:cubicBezTo>
                <a:cubicBezTo>
                  <a:pt x="2601963" y="648151"/>
                  <a:pt x="2602540" y="493027"/>
                  <a:pt x="2607310" y="338004"/>
                </a:cubicBezTo>
                <a:cubicBezTo>
                  <a:pt x="2610516" y="233801"/>
                  <a:pt x="2666662" y="244265"/>
                  <a:pt x="2583247" y="89351"/>
                </a:cubicBezTo>
                <a:cubicBezTo>
                  <a:pt x="2570320" y="65344"/>
                  <a:pt x="2529605" y="79440"/>
                  <a:pt x="2503037" y="73309"/>
                </a:cubicBezTo>
                <a:cubicBezTo>
                  <a:pt x="2494798" y="71408"/>
                  <a:pt x="2487421" y="65647"/>
                  <a:pt x="2478973" y="65288"/>
                </a:cubicBezTo>
                <a:cubicBezTo>
                  <a:pt x="2361407" y="60285"/>
                  <a:pt x="2243689" y="59941"/>
                  <a:pt x="2126047" y="57267"/>
                </a:cubicBezTo>
                <a:cubicBezTo>
                  <a:pt x="2092391" y="55023"/>
                  <a:pt x="1978929" y="49235"/>
                  <a:pt x="1933542" y="41225"/>
                </a:cubicBezTo>
                <a:cubicBezTo>
                  <a:pt x="1911829" y="37393"/>
                  <a:pt x="1891278" y="27686"/>
                  <a:pt x="1869373" y="25182"/>
                </a:cubicBezTo>
                <a:cubicBezTo>
                  <a:pt x="1797454" y="16962"/>
                  <a:pt x="1652805" y="9140"/>
                  <a:pt x="1652805" y="9140"/>
                </a:cubicBezTo>
                <a:cubicBezTo>
                  <a:pt x="1610026" y="11814"/>
                  <a:pt x="1549381" y="-17718"/>
                  <a:pt x="1524468" y="17161"/>
                </a:cubicBezTo>
                <a:cubicBezTo>
                  <a:pt x="1493348" y="60729"/>
                  <a:pt x="1532489" y="177582"/>
                  <a:pt x="1532489" y="177582"/>
                </a:cubicBezTo>
              </a:path>
            </a:pathLst>
          </a:cu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990600"/>
            <a:ext cx="123444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2"/>
          <p:cNvSpPr txBox="1">
            <a:spLocks noChangeArrowheads="1"/>
          </p:cNvSpPr>
          <p:nvPr/>
        </p:nvSpPr>
        <p:spPr bwMode="auto">
          <a:xfrm rot="2572311">
            <a:off x="-652463" y="2532063"/>
            <a:ext cx="236220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Oct 14, 2023 - Annular</a:t>
            </a:r>
          </a:p>
        </p:txBody>
      </p:sp>
      <p:sp>
        <p:nvSpPr>
          <p:cNvPr id="33795" name="TextBox 7"/>
          <p:cNvSpPr txBox="1">
            <a:spLocks noChangeArrowheads="1"/>
          </p:cNvSpPr>
          <p:nvPr/>
        </p:nvSpPr>
        <p:spPr bwMode="auto">
          <a:xfrm rot="-3049462">
            <a:off x="5430044" y="1837531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Apr 8, 2024 - Total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 rot="2499267">
            <a:off x="-204788" y="3262313"/>
            <a:ext cx="297180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15968"/>
                </a:solidFill>
                <a:latin typeface="Calibri" pitchFamily="34" charset="0"/>
              </a:rPr>
              <a:t>Oct </a:t>
            </a:r>
            <a:r>
              <a:rPr lang="en-US" b="1" dirty="0" smtClean="0">
                <a:solidFill>
                  <a:srgbClr val="215968"/>
                </a:solidFill>
                <a:latin typeface="Calibri" pitchFamily="34" charset="0"/>
              </a:rPr>
              <a:t>14, </a:t>
            </a:r>
            <a:r>
              <a:rPr lang="en-US" b="1" dirty="0">
                <a:solidFill>
                  <a:srgbClr val="215968"/>
                </a:solidFill>
                <a:latin typeface="Calibri" pitchFamily="34" charset="0"/>
              </a:rPr>
              <a:t>2023 - Annular</a:t>
            </a:r>
          </a:p>
        </p:txBody>
      </p:sp>
      <p:sp>
        <p:nvSpPr>
          <p:cNvPr id="2" name="Oval 1"/>
          <p:cNvSpPr/>
          <p:nvPr/>
        </p:nvSpPr>
        <p:spPr>
          <a:xfrm>
            <a:off x="4792663" y="330835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990600"/>
            <a:ext cx="123444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arallelogram 6"/>
          <p:cNvSpPr>
            <a:spLocks noChangeArrowheads="1"/>
          </p:cNvSpPr>
          <p:nvPr/>
        </p:nvSpPr>
        <p:spPr bwMode="auto">
          <a:xfrm rot="7838260" flipV="1">
            <a:off x="-545217" y="2341103"/>
            <a:ext cx="8744505" cy="2205038"/>
          </a:xfrm>
          <a:prstGeom prst="parallelogram">
            <a:avLst>
              <a:gd name="adj" fmla="val 89542"/>
            </a:avLst>
          </a:prstGeom>
          <a:solidFill>
            <a:srgbClr val="A6A6A6">
              <a:alpha val="34901"/>
            </a:srgbClr>
          </a:solidFill>
          <a:ln w="19050" algn="ctr">
            <a:solidFill>
              <a:srgbClr val="4D5875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" name="Straight Connector 9"/>
          <p:cNvCxnSpPr>
            <a:stCxn id="7" idx="2"/>
            <a:endCxn id="7" idx="5"/>
          </p:cNvCxnSpPr>
          <p:nvPr/>
        </p:nvCxnSpPr>
        <p:spPr>
          <a:xfrm flipV="1">
            <a:off x="1622453" y="874911"/>
            <a:ext cx="4409165" cy="51374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4792663" y="330835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21" name="TextBox 2"/>
          <p:cNvSpPr txBox="1">
            <a:spLocks noChangeArrowheads="1"/>
          </p:cNvSpPr>
          <p:nvPr/>
        </p:nvSpPr>
        <p:spPr bwMode="auto">
          <a:xfrm rot="2572311">
            <a:off x="-652463" y="2532063"/>
            <a:ext cx="236220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Oct 14, 2023 - Annular</a:t>
            </a: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 rot="-3049462">
            <a:off x="5430044" y="1837531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Apr 8, 2024 - Total</a:t>
            </a:r>
          </a:p>
        </p:txBody>
      </p:sp>
      <p:sp>
        <p:nvSpPr>
          <p:cNvPr id="34823" name="TextBox 3"/>
          <p:cNvSpPr txBox="1">
            <a:spLocks noChangeArrowheads="1"/>
          </p:cNvSpPr>
          <p:nvPr/>
        </p:nvSpPr>
        <p:spPr bwMode="auto">
          <a:xfrm rot="2499267">
            <a:off x="-204788" y="3262313"/>
            <a:ext cx="297180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215968"/>
                </a:solidFill>
                <a:latin typeface="Calibri" pitchFamily="34" charset="0"/>
              </a:rPr>
              <a:t>Oct 12, 2023 - Annular</a:t>
            </a:r>
          </a:p>
        </p:txBody>
      </p:sp>
      <p:sp>
        <p:nvSpPr>
          <p:cNvPr id="34824" name="TextBox 8"/>
          <p:cNvSpPr txBox="1">
            <a:spLocks noChangeArrowheads="1"/>
          </p:cNvSpPr>
          <p:nvPr/>
        </p:nvSpPr>
        <p:spPr bwMode="auto">
          <a:xfrm rot="-3050087">
            <a:off x="5613410" y="1394688"/>
            <a:ext cx="297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15968"/>
                </a:solidFill>
                <a:latin typeface="Calibri" pitchFamily="34" charset="0"/>
              </a:rPr>
              <a:t>April 8, 2024 - Total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2973388" y="685800"/>
            <a:ext cx="292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>
                <a:solidFill>
                  <a:srgbClr val="FFFF00"/>
                </a:solidFill>
                <a:cs typeface="Times New Roman" pitchFamily="18" charset="0"/>
              </a:rPr>
              <a:t>Questions ?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50975"/>
            <a:ext cx="7391400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33625"/>
            <a:ext cx="1323975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94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2238"/>
            <a:ext cx="15287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85725"/>
            <a:ext cx="1565275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2050" y="109538"/>
            <a:ext cx="153035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24150" y="3527425"/>
            <a:ext cx="15208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3482975"/>
            <a:ext cx="1544638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2971800" y="1752600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032" y="3527425"/>
            <a:ext cx="15367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5470525" y="1752600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81200" y="4953000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43400" y="4953000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629400" y="4953000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037263" y="2530475"/>
            <a:ext cx="1614487" cy="363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73" name="Text Box 15"/>
          <p:cNvSpPr txBox="1">
            <a:spLocks noChangeArrowheads="1"/>
          </p:cNvSpPr>
          <p:nvPr/>
        </p:nvSpPr>
        <p:spPr bwMode="auto">
          <a:xfrm>
            <a:off x="914400" y="1524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</a:t>
            </a:r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>
            <a:off x="3429000" y="166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2</a:t>
            </a:r>
          </a:p>
        </p:txBody>
      </p:sp>
      <p:sp>
        <p:nvSpPr>
          <p:cNvPr id="15375" name="Text Box 17"/>
          <p:cNvSpPr txBox="1">
            <a:spLocks noChangeArrowheads="1"/>
          </p:cNvSpPr>
          <p:nvPr/>
        </p:nvSpPr>
        <p:spPr bwMode="auto">
          <a:xfrm>
            <a:off x="6024563" y="166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3</a:t>
            </a:r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76200" y="3505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4</a:t>
            </a:r>
          </a:p>
        </p:txBody>
      </p:sp>
      <p:sp>
        <p:nvSpPr>
          <p:cNvPr id="15377" name="Text Box 19"/>
          <p:cNvSpPr txBox="1">
            <a:spLocks noChangeArrowheads="1"/>
          </p:cNvSpPr>
          <p:nvPr/>
        </p:nvSpPr>
        <p:spPr bwMode="auto">
          <a:xfrm>
            <a:off x="2471738" y="3505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5</a:t>
            </a:r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4724400" y="3505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6</a:t>
            </a:r>
          </a:p>
        </p:txBody>
      </p:sp>
      <p:sp>
        <p:nvSpPr>
          <p:cNvPr id="15379" name="Text Box 21"/>
          <p:cNvSpPr txBox="1">
            <a:spLocks noChangeArrowheads="1"/>
          </p:cNvSpPr>
          <p:nvPr/>
        </p:nvSpPr>
        <p:spPr bwMode="auto">
          <a:xfrm>
            <a:off x="7010400" y="3505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7</a:t>
            </a:r>
          </a:p>
        </p:txBody>
      </p:sp>
      <p:pic>
        <p:nvPicPr>
          <p:cNvPr id="15380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3505200"/>
            <a:ext cx="15128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54163"/>
            <a:ext cx="190817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74800"/>
            <a:ext cx="19050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1574800"/>
            <a:ext cx="19050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1574800"/>
            <a:ext cx="1900238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209800" y="3505200"/>
            <a:ext cx="22542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98975" y="3505200"/>
            <a:ext cx="22542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745288" y="3505200"/>
            <a:ext cx="22542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1066800" y="1219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3276600" y="1247775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2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5562600" y="1247775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3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7848600" y="1243013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00" y="304800"/>
            <a:ext cx="393223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6325" y="304800"/>
            <a:ext cx="38766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581400"/>
            <a:ext cx="3932238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7438" y="3581400"/>
            <a:ext cx="3887787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1219200" y="1066800"/>
            <a:ext cx="7620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13" y="311150"/>
            <a:ext cx="391318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9813" y="288925"/>
            <a:ext cx="3913187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581400"/>
            <a:ext cx="38957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3150" y="3581400"/>
            <a:ext cx="38957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Line 6"/>
          <p:cNvSpPr>
            <a:spLocks noChangeShapeType="1"/>
          </p:cNvSpPr>
          <p:nvPr/>
        </p:nvSpPr>
        <p:spPr bwMode="auto">
          <a:xfrm flipH="1">
            <a:off x="3352800" y="1143000"/>
            <a:ext cx="762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7" y="1524001"/>
            <a:ext cx="8888575" cy="365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0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581400"/>
            <a:ext cx="20653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1385888" y="228600"/>
            <a:ext cx="6324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February 26, 1998 Eclipse  Curacao</a:t>
            </a:r>
          </a:p>
          <a:p>
            <a:r>
              <a:rPr lang="en-US" sz="2800" dirty="0">
                <a:latin typeface="Calibri" pitchFamily="34" charset="0"/>
              </a:rPr>
              <a:t>No GPS time insertion – WWV </a:t>
            </a:r>
            <a:r>
              <a:rPr lang="en-US" sz="2800" dirty="0" smtClean="0">
                <a:latin typeface="Calibri" pitchFamily="34" charset="0"/>
              </a:rPr>
              <a:t>5 </a:t>
            </a:r>
            <a:r>
              <a:rPr lang="en-US" sz="2800" dirty="0" err="1">
                <a:latin typeface="Calibri" pitchFamily="34" charset="0"/>
              </a:rPr>
              <a:t>Mhz</a:t>
            </a:r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Richard Nugent and Chuck Herald’s site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8" y="1828800"/>
            <a:ext cx="2894012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38200" y="5791200"/>
            <a:ext cx="121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Venezuela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401888"/>
            <a:ext cx="4953000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5410200" y="3962400"/>
            <a:ext cx="0" cy="3048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262</Words>
  <Application>Microsoft Office PowerPoint</Application>
  <PresentationFormat>On-screen Show (4:3)</PresentationFormat>
  <Paragraphs>62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Sitka Display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Baily’s Beads B&amp;W image with a 5-inch Maksutov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Doe</dc:creator>
  <cp:lastModifiedBy>Roger</cp:lastModifiedBy>
  <cp:revision>80</cp:revision>
  <dcterms:created xsi:type="dcterms:W3CDTF">2006-08-16T00:00:00Z</dcterms:created>
  <dcterms:modified xsi:type="dcterms:W3CDTF">2021-07-19T12:16:40Z</dcterms:modified>
</cp:coreProperties>
</file>