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988E-1A3F-45D4-822E-44BCE5498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33C14-1DD3-439B-BD17-8295AF1C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8C83F-D566-4A17-AD22-7B5525C7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BCF64-1E5F-48A7-8330-143B65D7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448A-D335-4445-AFD2-D0E63254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ABDC-348A-40FA-B71E-4E148B22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3FB88-BF3D-4A4B-BD86-FE1970269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44372-4DBE-42EF-A27C-03D6A2FC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8FCB-F15E-4CE5-BECF-E73EEEA9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2F9F-D7E3-4D98-97F2-D7DD1086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4EC69-35BA-4C27-952F-26FEB44AA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01972-0A72-4E81-BF20-E8E8FDD30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F9567-A4B4-443B-9849-96853762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9F988-ED7A-492D-A225-25954ED9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E585A-CC06-484D-8B56-4E5F526A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6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153F-A5FF-4FD6-A211-2B36BE56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14" y="384927"/>
            <a:ext cx="887788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7809-5730-47EF-A534-1AE6CB54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BC5C-3B2C-4BF7-91A2-B2E4D6CA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8FF2-2DF4-4C45-80EE-089D1E61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DDDCB-4821-45ED-9738-5D296827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61B9B-DAA6-4C70-981A-341D35AD9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9" y="269792"/>
            <a:ext cx="1345340" cy="13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7F36-97D6-4DA0-AD75-0DE7A7FE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A144A-7B76-4BE6-8F26-5D16150B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96E19-4B81-47CE-900B-E11FD898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1388B-27F6-41B2-948D-E6BE9A54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23E3-FE8A-43BE-8785-8AD1C41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4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1935-7CB6-4A7D-B5E7-0B32AF9B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7FBD-E894-401B-AF11-D7166561A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1CF07-F379-4C91-8D94-8BC85F62A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CDECE-A1C9-42BC-800E-C9CF2F03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EBC7-B669-4903-B7B9-29DCF2F8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CBBE2-97BD-4D1C-88A3-27DBB8CE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A004-5229-4186-A047-B5DFE49B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63CB-C3E3-41F3-8F79-FABF4FBDF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A59CC-CADE-4A4B-B27D-7D752F2EE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605E8-6A35-44BD-90B1-86F876E21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4EF2C-484F-47D1-9764-CB28CF0A1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ECD79-451E-4B98-904A-7CFF094C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3A311-9183-4E0B-9FF7-7CB2A817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A9FCF-E828-4F37-9C2F-31F01EBD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FC1D-DC62-4BED-9DFA-2F8382B8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E2F24-4353-4C44-AA84-2F0B9CA6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A4FC-F378-469E-845A-EF053BAB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EB85E-E57F-4A0B-A24A-1DFE3783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85DDD-B41E-402F-BB73-711F968B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2AF39-9D6C-4375-B68E-FA28A0CB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15151-0B79-44F9-B662-DA72DBA5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8D2D-AC1A-4605-886D-BBFC4ADC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782A-A754-4872-8C6A-54914D2A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BBDE1-2215-4505-AE66-2AA93A007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ED368-AA5B-4EAB-82F6-AEB7E4AF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E77B3-2E35-468C-A908-F5742633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F057D-C2BD-4498-8A98-F26885DD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3543-1524-4907-928F-6F9639D7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393D2-533D-4C96-BA35-6798E9D59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B86B-08C8-43DA-915F-35FFEDFF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AE38D-1CE0-4417-AF14-D3ED24A1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B3181-C54C-4B53-B1A2-81CB62B3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C56C7-9CCB-4528-AF5D-4F987986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180F-8241-4412-88C2-408140DE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9533D-87C2-49F5-B54C-D0D2CC30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8C1C5-8575-4BB4-8FE5-71E197CC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9BFC-5B0D-4827-A5A1-1881DEB8204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A8C0E-68CF-42A4-855F-51EF49890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DCCEC-9591-40CF-A9A0-F897229CE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8B22-A971-4A36-9C58-49CBF78A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BF730-7DC7-4EF2-A24E-495AD072A5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" y="80963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07FAD8-A613-4E82-BCEC-FFC8CE403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Boot Camp for Occultation Observers – A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99C63-39EE-4090-8BFA-68730CECC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Joan Dunham</a:t>
            </a:r>
          </a:p>
          <a:p>
            <a:r>
              <a:rPr lang="en-US" dirty="0"/>
              <a:t>IOTA Meeting July 17-18, 2021</a:t>
            </a:r>
          </a:p>
        </p:txBody>
      </p:sp>
    </p:spTree>
    <p:extLst>
      <p:ext uri="{BB962C8B-B14F-4D97-AF65-F5344CB8AC3E}">
        <p14:creationId xmlns:p14="http://schemas.microsoft.com/office/powerpoint/2010/main" val="256631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908B-114A-475C-8C38-6EA90CDF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this and why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20F1-63D3-4A39-B5CC-F39441DA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26" y="1737580"/>
            <a:ext cx="10515600" cy="4351338"/>
          </a:xfrm>
        </p:spPr>
        <p:txBody>
          <a:bodyPr/>
          <a:lstStyle/>
          <a:p>
            <a:r>
              <a:rPr lang="en-US" dirty="0"/>
              <a:t>A daytime session or two learning how to use supporting software </a:t>
            </a:r>
          </a:p>
          <a:p>
            <a:r>
              <a:rPr lang="en-US" dirty="0"/>
              <a:t>An evening session learning how to observe with one’s own equipment, preferably in a group session so observers can help each other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opportunity to improve observing skills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way to e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ncourage the use of available prediction and reduction software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session to 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repare for specific high-profile events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5CB4C-A7FF-4139-A881-BE2EFC9C3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7" y="-37513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DB0AE-C18B-40D7-95F1-A25C183EECFD}"/>
              </a:ext>
            </a:extLst>
          </p:cNvPr>
          <p:cNvSpPr txBox="1"/>
          <p:nvPr/>
        </p:nvSpPr>
        <p:spPr>
          <a:xfrm>
            <a:off x="452092" y="5443528"/>
            <a:ext cx="1096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not expected to provide instant expertise, but it is to have observers gain some experience with observing occultations and the software that supports our observing.</a:t>
            </a:r>
          </a:p>
        </p:txBody>
      </p:sp>
    </p:spTree>
    <p:extLst>
      <p:ext uri="{BB962C8B-B14F-4D97-AF65-F5344CB8AC3E}">
        <p14:creationId xmlns:p14="http://schemas.microsoft.com/office/powerpoint/2010/main" val="30430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AF91-B1A3-4C7B-AC01-29BE17E3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Session Schedule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E2AC-1D5A-44D7-97EC-0691E92DD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During lunar passage through denser star fields, which give multiple opportunities for observing and recording events. </a:t>
            </a:r>
          </a:p>
          <a:p>
            <a:r>
              <a:rPr lang="en-US" dirty="0"/>
              <a:t>Does not need to be associated with IOTA annual meetings </a:t>
            </a:r>
          </a:p>
          <a:p>
            <a:r>
              <a:rPr lang="en-US" dirty="0"/>
              <a:t>Evening observing session in-between daytime sessions on prediction software and data analysis</a:t>
            </a:r>
          </a:p>
          <a:p>
            <a:r>
              <a:rPr lang="en-US" dirty="0"/>
              <a:t>Times of lunar passages through the Milky Way</a:t>
            </a:r>
          </a:p>
          <a:p>
            <a:pPr lvl="1"/>
            <a:r>
              <a:rPr lang="en-US" dirty="0"/>
              <a:t>Northern Milky Way</a:t>
            </a:r>
          </a:p>
          <a:p>
            <a:pPr lvl="2"/>
            <a:r>
              <a:rPr lang="en-US" dirty="0"/>
              <a:t>Evening – April</a:t>
            </a:r>
          </a:p>
          <a:p>
            <a:pPr lvl="2"/>
            <a:r>
              <a:rPr lang="en-US" dirty="0"/>
              <a:t>Morning – August</a:t>
            </a:r>
          </a:p>
          <a:p>
            <a:pPr lvl="1"/>
            <a:r>
              <a:rPr lang="en-US" dirty="0"/>
              <a:t>Southern Milky Way</a:t>
            </a:r>
          </a:p>
          <a:p>
            <a:pPr lvl="2"/>
            <a:r>
              <a:rPr lang="en-US" dirty="0"/>
              <a:t>Evening – November</a:t>
            </a:r>
          </a:p>
          <a:p>
            <a:pPr lvl="2"/>
            <a:r>
              <a:rPr lang="en-US" dirty="0"/>
              <a:t>Morning – March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F7A1B-D2F1-406E-8FB7-E92E412B2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05" y="3857898"/>
            <a:ext cx="3447095" cy="28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7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4063-EE14-44A2-920F-92891E68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and Who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9E38-A54F-46DC-8D21-F67A8C43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Anywhere, anyone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Observing sessions need a darker sky with near-by parking and access to power and maybe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WiFi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Discussions of software use and software training requires individual access to personal computing equipment,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WiFi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or prior downloads of the necessary software.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Software discussions c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ould be done via online discussions, but that would be more challenging.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 mi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xture of observing experience from none to quite experienced would be nice but not required</a:t>
            </a:r>
            <a:endParaRPr lang="en-US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728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B6005-29E3-4D4B-B8A3-7AEBA6BA0D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428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D5E9F-0430-4053-A10A-252D9745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Equipment for Each Participant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023A-E72C-4BBA-9FCB-65D81636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Windows computer to operate the current software 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elescope and equipment to record the data.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would be a field telescope, a camera, a way to annotate recorded data with GPS time stamps, and a small windows computer or tablet to record the data 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means of operating observing equipment without dependence on A/C power, </a:t>
            </a:r>
            <a:r>
              <a:rPr lang="en-US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cell phones. 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timing methods should be discouraged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8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5A78-E19E-46CD-B383-AFC0668E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8B76-D784-49ED-8648-0612FD564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17" y="171049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session – before observing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session(s) on installing and using Occult,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Occultwatcher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Guide9 or C2A.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how to join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iotaoccultations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planoccult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groups.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Installing and using IOTA Video Capture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SharpCap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VirtualDub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limovie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(observer’s choice)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in a group session or via Zoom or Skype</a:t>
            </a:r>
          </a:p>
          <a:p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session – practice observing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Set up scopes and equipment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Capture some occultation data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Learn prepointing or finding a target with Guide9/C2A.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Evening observing session probably preferred, together is better than online if possible.</a:t>
            </a:r>
          </a:p>
          <a:p>
            <a:r>
              <a:rPr lang="en-US" sz="2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reduction session 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Pymovie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Pyote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Occult, reducing data from observing session or use some from previously reported events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Requesting a report spreadsheet from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OccultWatcher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How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/where to report lunar occultations, grazes, asteroid occultations</a:t>
            </a:r>
          </a:p>
          <a:p>
            <a:pPr lvl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3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B541-161F-40C3-84DE-F9DAD61C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7F94-AAA5-47D1-B2C0-8F5D10F6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small sessions of a few people and see how this goes</a:t>
            </a:r>
          </a:p>
          <a:p>
            <a:r>
              <a:rPr lang="en-US" dirty="0"/>
              <a:t>Leader/teacher nice but not necessary for a successful session</a:t>
            </a:r>
          </a:p>
          <a:p>
            <a:r>
              <a:rPr lang="en-US" dirty="0"/>
              <a:t>Organize as a club activity </a:t>
            </a:r>
          </a:p>
          <a:p>
            <a:r>
              <a:rPr lang="en-US" dirty="0"/>
              <a:t>Do before an occultation campaign</a:t>
            </a:r>
          </a:p>
          <a:p>
            <a:r>
              <a:rPr lang="en-US" dirty="0"/>
              <a:t>Please report to IOTA (via Secretary/Treasurer) on session experiences</a:t>
            </a:r>
          </a:p>
          <a:p>
            <a:pPr lvl="1"/>
            <a:r>
              <a:rPr lang="en-US" dirty="0"/>
              <a:t>Was it helpful?</a:t>
            </a:r>
          </a:p>
          <a:p>
            <a:pPr lvl="1"/>
            <a:r>
              <a:rPr lang="en-US" dirty="0"/>
              <a:t>What recommendations for future camps?</a:t>
            </a:r>
          </a:p>
          <a:p>
            <a:pPr lvl="1"/>
            <a:r>
              <a:rPr lang="en-US" dirty="0"/>
              <a:t>What would you like future organizers to know?</a:t>
            </a:r>
          </a:p>
        </p:txBody>
      </p:sp>
    </p:spTree>
    <p:extLst>
      <p:ext uri="{BB962C8B-B14F-4D97-AF65-F5344CB8AC3E}">
        <p14:creationId xmlns:p14="http://schemas.microsoft.com/office/powerpoint/2010/main" val="323083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42CC-EDDC-4BDB-9EEB-0E7007B2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8441-6926-4BAC-A33F-03795CC2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All of the software can be found on line. Most of it is free or very low cost.</a:t>
            </a:r>
          </a:p>
          <a:p>
            <a:r>
              <a:rPr lang="en-US" dirty="0"/>
              <a:t>Many of the programs have user guides, how to documents, YouTube tutorials. </a:t>
            </a:r>
          </a:p>
          <a:p>
            <a:r>
              <a:rPr lang="en-US" dirty="0"/>
              <a:t>Software packages are available via the occultations.org website. </a:t>
            </a:r>
          </a:p>
          <a:p>
            <a:r>
              <a:rPr lang="en-US" dirty="0"/>
              <a:t>Outreach Support Page, in development, will have links to software </a:t>
            </a:r>
            <a:r>
              <a:rPr lang="en-US" dirty="0" err="1"/>
              <a:t>pakages</a:t>
            </a:r>
            <a:r>
              <a:rPr lang="en-US" dirty="0"/>
              <a:t>, user guides, tutorials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1DCDB-9136-4C1E-8CDF-C09E9CC2C5DB}"/>
              </a:ext>
            </a:extLst>
          </p:cNvPr>
          <p:cNvSpPr txBox="1"/>
          <p:nvPr/>
        </p:nvSpPr>
        <p:spPr>
          <a:xfrm>
            <a:off x="947225" y="5380643"/>
            <a:ext cx="10128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Please note that this presentation is also my personal suggestions, not official pronouncements from IOTA. And hurrah to anyone who arranges, supports, and participates in an Occultation Boot Camp!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643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Boot Camp for Occultation Observers – A Proposal</vt:lpstr>
      <vt:lpstr>What is this and why do it</vt:lpstr>
      <vt:lpstr>Observing Session Schedule Suggestions</vt:lpstr>
      <vt:lpstr>Where and Who </vt:lpstr>
      <vt:lpstr>Equipment for Each Participant</vt:lpstr>
      <vt:lpstr>Suggested Agendas</vt:lpstr>
      <vt:lpstr>Other Suggestions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 Camp for Occultation Observers</dc:title>
  <dc:creator>Joan Dunham</dc:creator>
  <cp:lastModifiedBy>Joan Dunham</cp:lastModifiedBy>
  <cp:revision>31</cp:revision>
  <dcterms:created xsi:type="dcterms:W3CDTF">2021-06-16T03:22:06Z</dcterms:created>
  <dcterms:modified xsi:type="dcterms:W3CDTF">2021-07-13T20:07:47Z</dcterms:modified>
</cp:coreProperties>
</file>