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4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7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9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07D7-3A0A-4AD5-8CFD-61E52BCA8CE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354EC-C821-4B25-9644-90DECE22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1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-10990"/>
            <a:ext cx="10784855" cy="68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7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2</cp:revision>
  <dcterms:created xsi:type="dcterms:W3CDTF">2017-09-07T14:11:03Z</dcterms:created>
  <dcterms:modified xsi:type="dcterms:W3CDTF">2017-09-09T13:19:34Z</dcterms:modified>
</cp:coreProperties>
</file>