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8" r:id="rId9"/>
    <p:sldId id="263" r:id="rId10"/>
    <p:sldId id="264" r:id="rId11"/>
    <p:sldId id="265" r:id="rId12"/>
    <p:sldId id="266" r:id="rId13"/>
    <p:sldId id="269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7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5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8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7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2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0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8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2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9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242" y="1491332"/>
            <a:ext cx="1126155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Future North </a:t>
            </a:r>
            <a:r>
              <a:rPr lang="en-US"/>
              <a:t>America Best </a:t>
            </a:r>
            <a:r>
              <a:rPr lang="en-US" dirty="0"/>
              <a:t>Events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Steve Preston</a:t>
            </a:r>
            <a:br>
              <a:rPr lang="en-US" sz="3200" dirty="0"/>
            </a:br>
            <a:r>
              <a:rPr lang="en-US" sz="3200" dirty="0"/>
              <a:t>IOTA Annual Meeting</a:t>
            </a:r>
            <a:br>
              <a:rPr lang="en-US" sz="3200" dirty="0"/>
            </a:br>
            <a:r>
              <a:rPr lang="en-US" sz="3200" dirty="0"/>
              <a:t>Sep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65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Jun 14 (168) Sibylla / HIP 99733 (m 8.9)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8"/>
          </a:xfrm>
        </p:spPr>
      </p:pic>
    </p:spTree>
    <p:extLst>
      <p:ext uri="{BB962C8B-B14F-4D97-AF65-F5344CB8AC3E}">
        <p14:creationId xmlns:p14="http://schemas.microsoft.com/office/powerpoint/2010/main" val="56366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Jul 14 (1015) Christa / TYC 6304-01603-1 (m9.3)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8"/>
          </a:xfrm>
        </p:spPr>
      </p:pic>
    </p:spTree>
    <p:extLst>
      <p:ext uri="{BB962C8B-B14F-4D97-AF65-F5344CB8AC3E}">
        <p14:creationId xmlns:p14="http://schemas.microsoft.com/office/powerpoint/2010/main" val="150475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Sep 16 (80) Sappho / HIP 24403 (m 7.2)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8"/>
          </a:xfrm>
        </p:spPr>
      </p:pic>
    </p:spTree>
    <p:extLst>
      <p:ext uri="{BB962C8B-B14F-4D97-AF65-F5344CB8AC3E}">
        <p14:creationId xmlns:p14="http://schemas.microsoft.com/office/powerpoint/2010/main" val="411742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Oct 2 (213) </a:t>
            </a:r>
            <a:r>
              <a:rPr lang="en-US" sz="2700" dirty="0" err="1"/>
              <a:t>Lilaea</a:t>
            </a:r>
            <a:r>
              <a:rPr lang="en-US" sz="2700" dirty="0"/>
              <a:t> / TYC 6844-02124-1 (m 9.8)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4" cy="5533158"/>
          </a:xfrm>
        </p:spPr>
      </p:pic>
    </p:spTree>
    <p:extLst>
      <p:ext uri="{BB962C8B-B14F-4D97-AF65-F5344CB8AC3E}">
        <p14:creationId xmlns:p14="http://schemas.microsoft.com/office/powerpoint/2010/main" val="57076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Priority Events</a:t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FA5DC1-0B8B-4831-994F-314D5A8F6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81292"/>
              </p:ext>
            </p:extLst>
          </p:nvPr>
        </p:nvGraphicFramePr>
        <p:xfrm>
          <a:off x="2491529" y="1853967"/>
          <a:ext cx="7155810" cy="335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542">
                  <a:extLst>
                    <a:ext uri="{9D8B030D-6E8A-4147-A177-3AD203B41FA5}">
                      <a16:colId xmlns:a16="http://schemas.microsoft.com/office/drawing/2014/main" val="2430978952"/>
                    </a:ext>
                  </a:extLst>
                </a:gridCol>
                <a:gridCol w="1789825">
                  <a:extLst>
                    <a:ext uri="{9D8B030D-6E8A-4147-A177-3AD203B41FA5}">
                      <a16:colId xmlns:a16="http://schemas.microsoft.com/office/drawing/2014/main" val="3381662100"/>
                    </a:ext>
                  </a:extLst>
                </a:gridCol>
                <a:gridCol w="683832">
                  <a:extLst>
                    <a:ext uri="{9D8B030D-6E8A-4147-A177-3AD203B41FA5}">
                      <a16:colId xmlns:a16="http://schemas.microsoft.com/office/drawing/2014/main" val="3959636236"/>
                    </a:ext>
                  </a:extLst>
                </a:gridCol>
                <a:gridCol w="265160">
                  <a:extLst>
                    <a:ext uri="{9D8B030D-6E8A-4147-A177-3AD203B41FA5}">
                      <a16:colId xmlns:a16="http://schemas.microsoft.com/office/drawing/2014/main" val="1538799991"/>
                    </a:ext>
                  </a:extLst>
                </a:gridCol>
                <a:gridCol w="1371152">
                  <a:extLst>
                    <a:ext uri="{9D8B030D-6E8A-4147-A177-3AD203B41FA5}">
                      <a16:colId xmlns:a16="http://schemas.microsoft.com/office/drawing/2014/main" val="2693980718"/>
                    </a:ext>
                  </a:extLst>
                </a:gridCol>
                <a:gridCol w="530318">
                  <a:extLst>
                    <a:ext uri="{9D8B030D-6E8A-4147-A177-3AD203B41FA5}">
                      <a16:colId xmlns:a16="http://schemas.microsoft.com/office/drawing/2014/main" val="775795927"/>
                    </a:ext>
                  </a:extLst>
                </a:gridCol>
                <a:gridCol w="530318">
                  <a:extLst>
                    <a:ext uri="{9D8B030D-6E8A-4147-A177-3AD203B41FA5}">
                      <a16:colId xmlns:a16="http://schemas.microsoft.com/office/drawing/2014/main" val="615442111"/>
                    </a:ext>
                  </a:extLst>
                </a:gridCol>
                <a:gridCol w="669876">
                  <a:extLst>
                    <a:ext uri="{9D8B030D-6E8A-4147-A177-3AD203B41FA5}">
                      <a16:colId xmlns:a16="http://schemas.microsoft.com/office/drawing/2014/main" val="1938822306"/>
                    </a:ext>
                  </a:extLst>
                </a:gridCol>
                <a:gridCol w="697787">
                  <a:extLst>
                    <a:ext uri="{9D8B030D-6E8A-4147-A177-3AD203B41FA5}">
                      <a16:colId xmlns:a16="http://schemas.microsoft.com/office/drawing/2014/main" val="264972883"/>
                    </a:ext>
                  </a:extLst>
                </a:gridCol>
              </a:tblGrid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Priority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UT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Asteroid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Dur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Dia (km)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6574953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9, 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(44) Nysa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3816262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6, 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(505) Cava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786632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23, 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6:54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(494) Virtus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9127671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+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December 21, 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12:27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(980) Anacostia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8359915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February 17,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1:50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(20) </a:t>
                      </a:r>
                      <a:r>
                        <a:rPr lang="en-US" sz="1100" u="none" strike="noStrike" dirty="0" err="1">
                          <a:effectLst/>
                        </a:rPr>
                        <a:t>Massalia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9606093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March 18, 2018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(444) Gyptis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3476183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March 19,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7:19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(814) Tauris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2627189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June 14,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9:46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(168) Sibylla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645493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July 14,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6:49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(1015) Christa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6931016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16,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8:54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(80) Sappho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6231598"/>
                  </a:ext>
                </a:extLst>
              </a:tr>
              <a:tr h="27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2, 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1:46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(213) Lilaea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8186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63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2017 Oct 9  (44) Nysa / TYC 0644-00643-1 (m 9.4)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382" y="1021701"/>
            <a:ext cx="6494799" cy="4871099"/>
          </a:xfrm>
        </p:spPr>
      </p:pic>
    </p:spTree>
    <p:extLst>
      <p:ext uri="{BB962C8B-B14F-4D97-AF65-F5344CB8AC3E}">
        <p14:creationId xmlns:p14="http://schemas.microsoft.com/office/powerpoint/2010/main" val="42911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2017 Nov 6 (505) Cava / HIP 116724 (m 9.0)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92079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2017 Nov 23 (494) Virtus / HIP 48778 (m 8.7)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8"/>
          </a:xfrm>
        </p:spPr>
      </p:pic>
    </p:spTree>
    <p:extLst>
      <p:ext uri="{BB962C8B-B14F-4D97-AF65-F5344CB8AC3E}">
        <p14:creationId xmlns:p14="http://schemas.microsoft.com/office/powerpoint/2010/main" val="42898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2017 Dec 21 (980) Anacostia / TYC 2405-01295-1 (m 9.9)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6554" y="917791"/>
            <a:ext cx="6773237" cy="507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3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Feb 17 (20) </a:t>
            </a:r>
            <a:r>
              <a:rPr lang="en-US" sz="2700" dirty="0" err="1"/>
              <a:t>Massalia</a:t>
            </a:r>
            <a:r>
              <a:rPr lang="en-US" sz="2700" dirty="0"/>
              <a:t> / TYC 1308-01348-1 (m 9.2)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8"/>
          </a:xfrm>
        </p:spPr>
      </p:pic>
    </p:spTree>
    <p:extLst>
      <p:ext uri="{BB962C8B-B14F-4D97-AF65-F5344CB8AC3E}">
        <p14:creationId xmlns:p14="http://schemas.microsoft.com/office/powerpoint/2010/main" val="405689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Mar 18 (444) </a:t>
            </a:r>
            <a:r>
              <a:rPr lang="en-US" sz="2700" dirty="0" err="1"/>
              <a:t>Gyptis</a:t>
            </a:r>
            <a:r>
              <a:rPr lang="en-US" sz="2700" dirty="0"/>
              <a:t> / TYC 0796-01090-1 (m 9.4)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1588" y="917791"/>
            <a:ext cx="6628824" cy="497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71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sz="2700" dirty="0"/>
              <a:t>2018 Mar 19 (814) Tauris / TYC 2521-00170-1 (m 9.2)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8"/>
          </a:xfrm>
        </p:spPr>
      </p:pic>
    </p:spTree>
    <p:extLst>
      <p:ext uri="{BB962C8B-B14F-4D97-AF65-F5344CB8AC3E}">
        <p14:creationId xmlns:p14="http://schemas.microsoft.com/office/powerpoint/2010/main" val="5665467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338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 Future North America Best Events  Steve Preston IOTA Annual Meeting Sep 2017</vt:lpstr>
      <vt:lpstr>Priority Events </vt:lpstr>
      <vt:lpstr> 2017 Oct 9  (44) Nysa / TYC 0644-00643-1 (m 9.4)</vt:lpstr>
      <vt:lpstr> 2017 Nov 6 (505) Cava / HIP 116724 (m 9.0)</vt:lpstr>
      <vt:lpstr> 2017 Nov 23 (494) Virtus / HIP 48778 (m 8.7)</vt:lpstr>
      <vt:lpstr> 2017 Dec 21 (980) Anacostia / TYC 2405-01295-1 (m 9.9)</vt:lpstr>
      <vt:lpstr> 2018 Feb 17 (20) Massalia / TYC 1308-01348-1 (m 9.2)</vt:lpstr>
      <vt:lpstr> 2018 Mar 18 (444) Gyptis / TYC 0796-01090-1 (m 9.4)</vt:lpstr>
      <vt:lpstr> 2018 Mar 19 (814) Tauris / TYC 2521-00170-1 (m 9.2)</vt:lpstr>
      <vt:lpstr> 2018 Jun 14 (168) Sibylla / HIP 99733 (m 8.9)</vt:lpstr>
      <vt:lpstr> 2018 Jul 14 (1015) Christa / TYC 6304-01603-1 (m9.3) </vt:lpstr>
      <vt:lpstr> 2018 Sep 16 (80) Sappho / HIP 24403 (m 7.2)</vt:lpstr>
      <vt:lpstr> 2018 Oct 2 (213) Lilaea / TYC 6844-02124-1 (m 9.8)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North America Priority Events  Steve Preston IOTA Annual Meeting Oct 2015</dc:title>
  <dc:creator>Steve Preston</dc:creator>
  <cp:lastModifiedBy>Steve Preston</cp:lastModifiedBy>
  <cp:revision>24</cp:revision>
  <cp:lastPrinted>2017-09-06T17:34:57Z</cp:lastPrinted>
  <dcterms:created xsi:type="dcterms:W3CDTF">2015-10-11T18:29:31Z</dcterms:created>
  <dcterms:modified xsi:type="dcterms:W3CDTF">2017-09-06T17:35:29Z</dcterms:modified>
</cp:coreProperties>
</file>