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8" r:id="rId8"/>
    <p:sldId id="266" r:id="rId9"/>
    <p:sldId id="267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ubble.mit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Triton Occultation on</a:t>
            </a:r>
            <a:br>
              <a:rPr lang="en-US" dirty="0" smtClean="0"/>
            </a:br>
            <a:r>
              <a:rPr lang="en-US" dirty="0" smtClean="0"/>
              <a:t>5 October 2017</a:t>
            </a:r>
            <a:br>
              <a:rPr lang="en-US" dirty="0" smtClean="0"/>
            </a:br>
            <a:r>
              <a:rPr lang="en-US" sz="2400" dirty="0" smtClean="0"/>
              <a:t>Steve Conard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September 2017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Holenstein</a:t>
            </a:r>
            <a:r>
              <a:rPr lang="en-US" dirty="0" smtClean="0"/>
              <a:t>/Conard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and I will both be using Bruce’s ONAGs to split visible and NIR </a:t>
            </a:r>
          </a:p>
          <a:p>
            <a:pPr lvl="1"/>
            <a:r>
              <a:rPr lang="en-US" dirty="0" smtClean="0"/>
              <a:t>Reflected leg &lt;750 nm, transmitted &gt;750 nm</a:t>
            </a:r>
          </a:p>
          <a:p>
            <a:pPr lvl="1"/>
            <a:r>
              <a:rPr lang="en-US" dirty="0" smtClean="0"/>
              <a:t>I plan on using QHY174’s on both legs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Collected</a:t>
            </a:r>
            <a:endParaRPr lang="en-US" dirty="0"/>
          </a:p>
        </p:txBody>
      </p:sp>
      <p:pic>
        <p:nvPicPr>
          <p:cNvPr id="6" name="Content Placeholder 5" descr="Neptune_08_18_2017_05_12_3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3028950"/>
          </a:xfrm>
          <a:ln>
            <a:solidFill>
              <a:srgbClr val="00B0F0"/>
            </a:solidFill>
          </a:ln>
        </p:spPr>
      </p:pic>
      <p:pic>
        <p:nvPicPr>
          <p:cNvPr id="8" name="Content Placeholder 7" descr="Capture_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038600" cy="2524125"/>
          </a:xfrm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by John Moore</a:t>
            </a:r>
          </a:p>
          <a:p>
            <a:pPr algn="ctr"/>
            <a:r>
              <a:rPr lang="en-US" dirty="0" smtClean="0"/>
              <a:t>8” RC @ f/4 with </a:t>
            </a:r>
            <a:r>
              <a:rPr lang="en-US" dirty="0" err="1" smtClean="0"/>
              <a:t>Watec</a:t>
            </a:r>
            <a:r>
              <a:rPr lang="en-US" dirty="0" smtClean="0"/>
              <a:t> 910</a:t>
            </a:r>
          </a:p>
          <a:p>
            <a:pPr algn="ctr"/>
            <a:r>
              <a:rPr lang="en-US" dirty="0" smtClean="0"/>
              <a:t>14” to Neptune</a:t>
            </a:r>
            <a:endParaRPr lang="en-US" dirty="0"/>
          </a:p>
        </p:txBody>
      </p:sp>
      <p:pic>
        <p:nvPicPr>
          <p:cNvPr id="9" name="Picture 8" descr="Capture_0010 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429000"/>
            <a:ext cx="2038350" cy="1924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48200" y="5638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by Steve Conard</a:t>
            </a:r>
          </a:p>
          <a:p>
            <a:pPr algn="ctr"/>
            <a:r>
              <a:rPr lang="en-US" dirty="0" smtClean="0"/>
              <a:t>C-14 @f/11 with QHY174M-GPS</a:t>
            </a:r>
          </a:p>
          <a:p>
            <a:pPr algn="ctr"/>
            <a:r>
              <a:rPr lang="en-US" dirty="0" smtClean="0"/>
              <a:t>16” to Neptune</a:t>
            </a:r>
            <a:endParaRPr lang="en-US" dirty="0"/>
          </a:p>
        </p:txBody>
      </p:sp>
      <p:pic>
        <p:nvPicPr>
          <p:cNvPr id="11" name="Picture 10" descr="Neptune_08_18_2017_05_12_33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114800"/>
            <a:ext cx="1197271" cy="11191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UVa</a:t>
            </a:r>
            <a:r>
              <a:rPr lang="en-US" dirty="0" smtClean="0"/>
              <a:t> has imaged Neptune/Triton with a 14” SCT with </a:t>
            </a:r>
            <a:r>
              <a:rPr lang="en-US" dirty="0" err="1" smtClean="0"/>
              <a:t>Hyperstar</a:t>
            </a:r>
            <a:r>
              <a:rPr lang="en-US" dirty="0" smtClean="0"/>
              <a:t> (f/1.9)</a:t>
            </a:r>
          </a:p>
          <a:p>
            <a:pPr lvl="1"/>
            <a:r>
              <a:rPr lang="en-US" dirty="0" smtClean="0"/>
              <a:t>They reported that they were able to cleanly separate Triton </a:t>
            </a:r>
            <a:r>
              <a:rPr lang="en-US" smtClean="0"/>
              <a:t>from Neptune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This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Triton </a:t>
            </a:r>
            <a:r>
              <a:rPr lang="en-US" dirty="0" smtClean="0"/>
              <a:t>has an </a:t>
            </a:r>
            <a:r>
              <a:rPr lang="en-US" dirty="0" smtClean="0"/>
              <a:t>atmosphere</a:t>
            </a:r>
          </a:p>
          <a:p>
            <a:r>
              <a:rPr lang="en-US" dirty="0" smtClean="0"/>
              <a:t>An occultation can tell us critical information about the atmosphere</a:t>
            </a:r>
          </a:p>
          <a:p>
            <a:pPr lvl="1"/>
            <a:r>
              <a:rPr lang="en-US" dirty="0" smtClean="0"/>
              <a:t>It has been many years since the last good data collection</a:t>
            </a:r>
          </a:p>
          <a:p>
            <a:r>
              <a:rPr lang="en-US" dirty="0" smtClean="0"/>
              <a:t>Highly desirable to have observers on centerline for the possible flash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306" b="10694"/>
          <a:stretch>
            <a:fillRect/>
          </a:stretch>
        </p:blipFill>
        <p:spPr bwMode="auto">
          <a:xfrm>
            <a:off x="1600200" y="1219200"/>
            <a:ext cx="6477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61722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 Bruno </a:t>
            </a:r>
            <a:r>
              <a:rPr lang="en-US" dirty="0" err="1" smtClean="0"/>
              <a:t>Sicardy</a:t>
            </a:r>
            <a:r>
              <a:rPr lang="en-US" dirty="0" smtClean="0"/>
              <a:t>/Lucky-Star 2017 Predictions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October 2017 23:51:46 UTC</a:t>
            </a:r>
          </a:p>
          <a:p>
            <a:r>
              <a:rPr lang="en-US" dirty="0" smtClean="0"/>
              <a:t>RA/Dec:  22h 54m 28s, -08d 51’ 08”</a:t>
            </a:r>
          </a:p>
          <a:p>
            <a:r>
              <a:rPr lang="en-US" dirty="0" smtClean="0"/>
              <a:t>Star </a:t>
            </a:r>
            <a:r>
              <a:rPr lang="en-US" dirty="0" err="1" smtClean="0"/>
              <a:t>mag</a:t>
            </a:r>
            <a:r>
              <a:rPr lang="en-US" dirty="0" smtClean="0"/>
              <a:t> 12.4, Triton </a:t>
            </a:r>
            <a:r>
              <a:rPr lang="en-US" dirty="0" err="1" smtClean="0"/>
              <a:t>mag</a:t>
            </a:r>
            <a:r>
              <a:rPr lang="en-US" dirty="0" smtClean="0"/>
              <a:t> 13.5</a:t>
            </a:r>
          </a:p>
          <a:p>
            <a:r>
              <a:rPr lang="en-US" dirty="0" smtClean="0"/>
              <a:t>Separation from Neptune 11.4”</a:t>
            </a:r>
          </a:p>
          <a:p>
            <a:r>
              <a:rPr lang="en-US" dirty="0" smtClean="0"/>
              <a:t>Max duration 161 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61722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 Dave Herald Prediction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US Observers!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visible from east coast</a:t>
            </a:r>
          </a:p>
          <a:p>
            <a:r>
              <a:rPr lang="en-US" dirty="0" smtClean="0"/>
              <a:t>Short time after sunset, still late twilight even for eastern-most observers</a:t>
            </a:r>
          </a:p>
          <a:p>
            <a:r>
              <a:rPr lang="en-US" dirty="0" smtClean="0"/>
              <a:t>Low elevation</a:t>
            </a:r>
          </a:p>
          <a:p>
            <a:r>
              <a:rPr lang="en-US" dirty="0" smtClean="0"/>
              <a:t>Full moon only 33° away</a:t>
            </a:r>
          </a:p>
          <a:p>
            <a:r>
              <a:rPr lang="en-US" dirty="0" smtClean="0"/>
              <a:t>Neptune only 11” away</a:t>
            </a:r>
          </a:p>
          <a:p>
            <a:r>
              <a:rPr lang="en-US" dirty="0" smtClean="0"/>
              <a:t>After effects of hurricane Irma</a:t>
            </a:r>
          </a:p>
          <a:p>
            <a:endParaRPr lang="en-US" dirty="0" smtClean="0"/>
          </a:p>
          <a:p>
            <a:r>
              <a:rPr lang="en-US" dirty="0" smtClean="0"/>
              <a:t>Besides all these, what’s not to like?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SwRI</a:t>
            </a:r>
            <a:r>
              <a:rPr lang="en-US" dirty="0" smtClean="0"/>
              <a:t> is making an effort to observe from the centerline in northern Florida</a:t>
            </a:r>
          </a:p>
          <a:p>
            <a:pPr lvl="1"/>
            <a:r>
              <a:rPr lang="en-US" dirty="0" smtClean="0"/>
              <a:t>Eliot Young is leading this effort</a:t>
            </a:r>
          </a:p>
          <a:p>
            <a:pPr lvl="1"/>
            <a:r>
              <a:rPr lang="en-US" dirty="0" smtClean="0"/>
              <a:t>Unknown if they will offer any travel money to IOTA team members, but they could possibly bring extra telescopes</a:t>
            </a:r>
          </a:p>
          <a:p>
            <a:r>
              <a:rPr lang="en-US" dirty="0" smtClean="0"/>
              <a:t>MIT has a very organized effort</a:t>
            </a:r>
          </a:p>
          <a:p>
            <a:pPr lvl="1"/>
            <a:r>
              <a:rPr lang="en-US" dirty="0" smtClean="0">
                <a:hlinkClick r:id="rId2"/>
              </a:rPr>
              <a:t>https://hubble.mit.edu/</a:t>
            </a:r>
            <a:endParaRPr lang="en-US" dirty="0" smtClean="0"/>
          </a:p>
          <a:p>
            <a:pPr lvl="1"/>
            <a:r>
              <a:rPr lang="en-US" dirty="0" smtClean="0"/>
              <a:t>They currently list 8 fixed observatories in the US</a:t>
            </a:r>
          </a:p>
          <a:p>
            <a:r>
              <a:rPr lang="en-US" dirty="0" smtClean="0"/>
              <a:t>Per the IOTA agreement with Bruno </a:t>
            </a:r>
            <a:r>
              <a:rPr lang="en-US" dirty="0" err="1" smtClean="0"/>
              <a:t>Sicardy</a:t>
            </a:r>
            <a:r>
              <a:rPr lang="en-US" dirty="0" smtClean="0"/>
              <a:t>, we are obligated to share our data with his group</a:t>
            </a:r>
          </a:p>
          <a:p>
            <a:pPr lvl="1"/>
            <a:r>
              <a:rPr lang="en-US" dirty="0" smtClean="0"/>
              <a:t>They are working with </a:t>
            </a:r>
            <a:r>
              <a:rPr lang="en-US" dirty="0" err="1" smtClean="0"/>
              <a:t>SwRI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SwRI</a:t>
            </a:r>
            <a:r>
              <a:rPr lang="en-US" dirty="0" smtClean="0"/>
              <a:t>/</a:t>
            </a:r>
            <a:r>
              <a:rPr lang="en-US" dirty="0" err="1" smtClean="0"/>
              <a:t>UVa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24” and 20” portable telescopes on centerline with one visible and one SWIR camera</a:t>
            </a:r>
          </a:p>
          <a:p>
            <a:r>
              <a:rPr lang="en-US" dirty="0" smtClean="0"/>
              <a:t>(2) </a:t>
            </a:r>
            <a:r>
              <a:rPr lang="en-US" dirty="0" err="1" smtClean="0"/>
              <a:t>UVa</a:t>
            </a:r>
            <a:r>
              <a:rPr lang="en-US" dirty="0" smtClean="0"/>
              <a:t> C-14’s with </a:t>
            </a:r>
            <a:r>
              <a:rPr lang="en-US" dirty="0" err="1" smtClean="0"/>
              <a:t>Hyperstars</a:t>
            </a:r>
            <a:endParaRPr lang="en-US" dirty="0" smtClean="0"/>
          </a:p>
          <a:p>
            <a:r>
              <a:rPr lang="en-US" dirty="0" smtClean="0"/>
              <a:t>3 fixed observatories in mid-Atlantic/New England</a:t>
            </a:r>
          </a:p>
          <a:p>
            <a:r>
              <a:rPr lang="en-US" dirty="0" smtClean="0"/>
              <a:t>Additionally, they will send </a:t>
            </a:r>
            <a:r>
              <a:rPr lang="en-US" dirty="0"/>
              <a:t>~</a:t>
            </a:r>
            <a:r>
              <a:rPr lang="en-US" dirty="0" smtClean="0"/>
              <a:t>6 </a:t>
            </a:r>
            <a:r>
              <a:rPr lang="en-US" dirty="0" err="1" smtClean="0"/>
              <a:t>Skywatcher</a:t>
            </a:r>
            <a:r>
              <a:rPr lang="en-US" dirty="0" smtClean="0"/>
              <a:t> 16” telescope systems to the area around the centerline</a:t>
            </a:r>
          </a:p>
          <a:p>
            <a:pPr lvl="1"/>
            <a:r>
              <a:rPr lang="en-US" dirty="0" smtClean="0"/>
              <a:t>They currently have ~16 observers from </a:t>
            </a:r>
            <a:r>
              <a:rPr lang="en-US" dirty="0" err="1" smtClean="0"/>
              <a:t>SwRI</a:t>
            </a:r>
            <a:r>
              <a:rPr lang="en-US" dirty="0" smtClean="0"/>
              <a:t>, not clear how much of IOTA’s help they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IOTA Observers Near Centerline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37361"/>
              </p:ext>
            </p:extLst>
          </p:nvPr>
        </p:nvGraphicFramePr>
        <p:xfrm>
          <a:off x="914400" y="1784350"/>
          <a:ext cx="777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Ted Blank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Orlando,</a:t>
                      </a:r>
                      <a:r>
                        <a:rPr lang="en-US" baseline="0" dirty="0" smtClean="0"/>
                        <a:t> 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 scope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&amp; Joan Dunham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Their 16” </a:t>
                      </a:r>
                      <a:r>
                        <a:rPr lang="en-US" dirty="0" err="1" smtClean="0"/>
                        <a:t>Skywatcher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 Hanna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r>
                        <a:rPr lang="en-US" baseline="0" dirty="0" smtClean="0"/>
                        <a:t> scope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Paul </a:t>
                      </a:r>
                      <a:r>
                        <a:rPr lang="en-US" dirty="0" err="1" smtClean="0"/>
                        <a:t>Maley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Jacksonville, 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Jacksonville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Univ</a:t>
                      </a:r>
                      <a:r>
                        <a:rPr lang="en-US" baseline="0" dirty="0" smtClean="0"/>
                        <a:t> 12”?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Aart</a:t>
                      </a:r>
                      <a:r>
                        <a:rPr lang="en-US" dirty="0" smtClean="0"/>
                        <a:t> Olsen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Georgia?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 scope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Roger</a:t>
                      </a:r>
                      <a:r>
                        <a:rPr lang="en-US" baseline="0" dirty="0" smtClean="0"/>
                        <a:t> Venable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Chester, 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 C-14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6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IOTA Observers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172123"/>
              </p:ext>
            </p:extLst>
          </p:nvPr>
        </p:nvGraphicFramePr>
        <p:xfrm>
          <a:off x="914400" y="1784350"/>
          <a:ext cx="777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Location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 </a:t>
                      </a:r>
                      <a:r>
                        <a:rPr lang="en-US" dirty="0" err="1" smtClean="0"/>
                        <a:t>Auburger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Towson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Bart </a:t>
                      </a:r>
                      <a:r>
                        <a:rPr lang="en-US" dirty="0" err="1" smtClean="0"/>
                        <a:t>Billard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Fredericksburg, 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14” TBC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Steve </a:t>
                      </a:r>
                      <a:r>
                        <a:rPr lang="en-US" dirty="0" err="1" smtClean="0"/>
                        <a:t>Conard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 with dichroic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Kevin 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Bruce &amp; Dylan </a:t>
                      </a:r>
                      <a:r>
                        <a:rPr lang="en-US" dirty="0" err="1" smtClean="0"/>
                        <a:t>Holenstein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Philadelphia Suburbs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20” with dichroic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r>
                        <a:rPr lang="en-US" dirty="0" err="1" smtClean="0"/>
                        <a:t>Menke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r>
                        <a:rPr lang="en-US" baseline="0" dirty="0" smtClean="0"/>
                        <a:t> Suburbs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0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430</TotalTime>
  <Words>482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Triton Occultation on 5 October 2017 Steve Conard</vt:lpstr>
      <vt:lpstr>Importance of This Event</vt:lpstr>
      <vt:lpstr>Path</vt:lpstr>
      <vt:lpstr>Details</vt:lpstr>
      <vt:lpstr>Issues for US Observers!</vt:lpstr>
      <vt:lpstr>Observing Groups</vt:lpstr>
      <vt:lpstr>SwRI/UVa Plans</vt:lpstr>
      <vt:lpstr>IOTA Observers Near Centerline</vt:lpstr>
      <vt:lpstr>Other IOTA Observers</vt:lpstr>
      <vt:lpstr>Holenstein/Conard Equipment</vt:lpstr>
      <vt:lpstr>Images Collected</vt:lpstr>
      <vt:lpstr>Other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Triton Occultation</dc:title>
  <dc:creator>admin</dc:creator>
  <cp:lastModifiedBy>Toughbook</cp:lastModifiedBy>
  <cp:revision>26</cp:revision>
  <dcterms:created xsi:type="dcterms:W3CDTF">2017-08-26T22:00:22Z</dcterms:created>
  <dcterms:modified xsi:type="dcterms:W3CDTF">2017-09-10T01:42:14Z</dcterms:modified>
</cp:coreProperties>
</file>