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6" r:id="rId5"/>
    <p:sldId id="258" r:id="rId6"/>
    <p:sldId id="260" r:id="rId7"/>
    <p:sldId id="259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9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8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1520-701A-4B4E-94AB-FCD40C4A4CCF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3307-DC6A-4D30-B3F1-B8E41A692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PRIORITY EVENTS FROM SWRI FOR 2017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PAUL D. MALEY, BILL MERLINE (SWRI), BRIAN ENCKE (SWRI)</a:t>
            </a:r>
          </a:p>
          <a:p>
            <a:pPr marL="0" indent="0" algn="ctr">
              <a:buNone/>
            </a:pPr>
            <a:r>
              <a:rPr lang="en-US" smtClean="0"/>
              <a:t>IOTA MEETING, STILLWATER </a:t>
            </a:r>
            <a:r>
              <a:rPr lang="en-US" dirty="0" smtClean="0"/>
              <a:t>OK</a:t>
            </a:r>
          </a:p>
          <a:p>
            <a:pPr marL="0" indent="0" algn="ctr">
              <a:buNone/>
            </a:pPr>
            <a:r>
              <a:rPr lang="en-US" dirty="0" smtClean="0"/>
              <a:t>JULY 30,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PRIORITY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Sept. 12 Germania</a:t>
            </a:r>
          </a:p>
          <a:p>
            <a:pPr marL="0" indent="0">
              <a:buNone/>
            </a:pPr>
            <a:r>
              <a:rPr lang="en-US" dirty="0" smtClean="0"/>
              <a:t>June 6 Astraea</a:t>
            </a:r>
          </a:p>
          <a:p>
            <a:pPr marL="0" indent="0">
              <a:buNone/>
            </a:pPr>
            <a:r>
              <a:rPr lang="en-US" dirty="0" smtClean="0"/>
              <a:t>Sept 3 Euphrosyne</a:t>
            </a:r>
          </a:p>
          <a:p>
            <a:pPr marL="0" indent="0">
              <a:buNone/>
            </a:pPr>
            <a:r>
              <a:rPr lang="en-US" dirty="0" smtClean="0"/>
              <a:t>Dec. 11 Lumen</a:t>
            </a:r>
          </a:p>
          <a:p>
            <a:pPr marL="0" indent="0">
              <a:buNone/>
            </a:pPr>
            <a:r>
              <a:rPr lang="en-US" dirty="0" smtClean="0"/>
              <a:t>Nov 6 Cava</a:t>
            </a:r>
          </a:p>
          <a:p>
            <a:pPr marL="0" indent="0">
              <a:buNone/>
            </a:pPr>
            <a:r>
              <a:rPr lang="en-US" dirty="0" smtClean="0"/>
              <a:t>April 11 Artemis</a:t>
            </a:r>
          </a:p>
          <a:p>
            <a:pPr marL="0" indent="0">
              <a:buNone/>
            </a:pPr>
            <a:r>
              <a:rPr lang="en-US" dirty="0" smtClean="0"/>
              <a:t>Mar. 30 </a:t>
            </a:r>
            <a:r>
              <a:rPr lang="en-US" dirty="0" err="1" smtClean="0"/>
              <a:t>Leto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8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SOUTHWEST RESEARCH INSTITUTE PARTNER RELATIONSHIP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FUNDING FOR IMMEDIATE FUTURE</a:t>
            </a:r>
          </a:p>
          <a:p>
            <a:r>
              <a:rPr lang="en-US" dirty="0" smtClean="0"/>
              <a:t>RECOMMENDATIONS BASED ON SATELLITE PRESENCE, SHAPE MODEL</a:t>
            </a:r>
          </a:p>
          <a:p>
            <a:r>
              <a:rPr lang="en-US" dirty="0" smtClean="0"/>
              <a:t>2017 IS NOT A GOOD YEAR FOR SCIENCE</a:t>
            </a:r>
          </a:p>
          <a:p>
            <a:r>
              <a:rPr lang="en-US" dirty="0" smtClean="0"/>
              <a:t>RECOMMENDATIONS BASED ON LIKELIHOOD OF GETTING A LARGE NUMBER OF CHORDS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0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35281"/>
            <a:ext cx="8991600" cy="71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599"/>
            <a:ext cx="8858249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9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8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8839200" cy="707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4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0998"/>
            <a:ext cx="9400977" cy="752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1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2" y="-53497"/>
            <a:ext cx="885824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9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8572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8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94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HIGH PRIORITY EVENTS FROM SWRI FOR 2017</vt:lpstr>
      <vt:lpstr>SOUTHWEST RESEARCH INSTITUTE PARTNER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Roughley Griffiths</dc:creator>
  <cp:lastModifiedBy>Peter Roughley Griffiths</cp:lastModifiedBy>
  <cp:revision>14</cp:revision>
  <dcterms:created xsi:type="dcterms:W3CDTF">2016-07-30T10:21:35Z</dcterms:created>
  <dcterms:modified xsi:type="dcterms:W3CDTF">2016-07-30T10:42:31Z</dcterms:modified>
</cp:coreProperties>
</file>