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0" r:id="rId3"/>
    <p:sldId id="261" r:id="rId4"/>
    <p:sldId id="262" r:id="rId5"/>
    <p:sldId id="268" r:id="rId6"/>
    <p:sldId id="256" r:id="rId7"/>
    <p:sldId id="257" r:id="rId8"/>
    <p:sldId id="258" r:id="rId9"/>
    <p:sldId id="259" r:id="rId10"/>
    <p:sldId id="263" r:id="rId11"/>
    <p:sldId id="264" r:id="rId12"/>
    <p:sldId id="265" r:id="rId13"/>
    <p:sldId id="267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58E1C-7009-7ACD-8AF4-41375B833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9793C-E2A2-C446-73BA-99F0C5DF3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5E843-D1D4-5016-1A6E-89DED12D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D0A12-B019-D51F-23B0-448981A7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353AA-E037-50DE-9C7F-35718D1EA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5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3B32E-5420-49BA-0145-7784A6FA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0292C-0212-F272-3D0C-E2A4EE823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83228-DD45-8600-FD99-7E9350BF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80A83-F7F9-1FCD-D305-40589BFA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343BB-9B95-8FA7-C847-AE164BDE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1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D5B6B-DFF0-26D7-ABEE-28ADDAF1E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76C03-E45C-C576-514A-1024E24E9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A0CC8-C2DF-3A90-DBA4-307430DD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FD0FB-7C46-AE62-BF89-56A8C6B25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C9959-4848-0D77-3965-2458381C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2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253A-C52D-BBB2-55E5-8348061C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9022-2C4B-F114-D9B4-A6B8ADD35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29C67-E159-67F6-E91C-ED822611A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038F0-13A5-FA6D-F9ED-D186C4CA7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1DAD-36FD-4F43-5386-C2E71925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5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57762-813F-27FD-FF00-75036DCC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E6D0D-452A-B39B-11AF-AC0004539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59697-CF8F-E4E7-C976-BAE1A21B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43B3A-9F87-3D34-5DA6-44DC1C27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555F0-7152-A899-569A-2AEAB09F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5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165F7-3490-F7D2-47BC-309EA1B65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0A23-D247-DFF7-D593-658652964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5553F-3063-4EC9-FF35-2CFE94004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8376B-52E0-744B-18EE-28722FD0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86E06B-3989-70C3-A7D8-C0B8FA6D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968AC-D532-762D-73CF-60F06E84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ED649-6FC6-E9EF-551F-06592D29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22E19-8363-E933-10C6-1627FE28B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E1399-432B-2300-C6D8-4ED1B0439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87FFD-0EAC-6496-4D4B-CAFFECD9EE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283C77-8A9B-C73F-E4C9-5FF527FFE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DEBF5F-78AE-7E23-4B3D-6CA886FF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B918DD-410B-8299-8222-6FAB27FA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3B9931-8A0B-CB66-EA5D-00A21A25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5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1B2AE-8E0D-9D3B-0CBA-B7E0DFDA5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081BD-D7EC-6C2F-57D7-B2D8A157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1FE48F-1068-D6AF-F54D-8F8CB602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4331B-9F13-A151-2ECA-C9D7AA32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4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69EFA6-56FB-8A54-C434-D0541E61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8DA674-15B3-250E-DA05-EF5B8481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A61A8A-B45E-7C15-A40A-42E2AB146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3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CC10-6CC8-1652-BA85-3F08C077E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0DCB6-F67B-01BC-AA04-CD28AA310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FB0D8-F407-78CC-2C9B-1CAE9161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F5AF75-35C4-6669-9813-66B8CF5E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A31F-3BE9-1541-BAA3-0B5AF1A5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1A431-8313-B0A3-B83F-164FE456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8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275D3-BB4B-BBF5-BA44-8DC4A198B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5847ED-CFC7-A669-F418-E17FC15F1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24DD2-57BA-69C6-954D-B03171C84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3E669-0924-E55F-C893-456C4BB5C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C76B5-FF5A-8CD1-8890-9B8BE39CB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3DFA3-4668-3196-2567-9C4162B45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3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31882D-1FFD-B39E-CC5E-7387C48E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587BC-609F-D118-B184-D97AA46BF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21FE1-CF3A-A97B-80DE-21E3826B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86B1C4-FA71-426B-8D30-B5818BB0FA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E9545-3916-37F9-4EBE-644974044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3E3CC-2CD7-6CEB-2179-DEE98650C6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1FF523-EF0B-419C-9FD3-FDD6D8FD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2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E6DC97-F7BD-F3D4-6159-85B238584FAB}"/>
              </a:ext>
            </a:extLst>
          </p:cNvPr>
          <p:cNvSpPr txBox="1"/>
          <p:nvPr/>
        </p:nvSpPr>
        <p:spPr>
          <a:xfrm>
            <a:off x="616359" y="903111"/>
            <a:ext cx="1151757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upgrading Astrid to version 1.0.56 or later,  downloading events into Astrid using</a:t>
            </a:r>
          </a:p>
          <a:p>
            <a:r>
              <a:rPr lang="en-US" dirty="0"/>
              <a:t>“Sync from </a:t>
            </a:r>
            <a:r>
              <a:rPr lang="en-US" dirty="0" err="1"/>
              <a:t>OWCloud</a:t>
            </a:r>
            <a:r>
              <a:rPr lang="en-US" dirty="0"/>
              <a:t>” </a:t>
            </a:r>
            <a:r>
              <a:rPr lang="en-US" dirty="0">
                <a:solidFill>
                  <a:srgbClr val="FF0000"/>
                </a:solidFill>
              </a:rPr>
              <a:t>will not work </a:t>
            </a:r>
            <a:r>
              <a:rPr lang="en-US" dirty="0"/>
              <a:t>until obtain a private API key from </a:t>
            </a:r>
            <a:r>
              <a:rPr lang="en-US" dirty="0" err="1"/>
              <a:t>OWCloud</a:t>
            </a:r>
            <a:r>
              <a:rPr lang="en-US" dirty="0"/>
              <a:t> and </a:t>
            </a:r>
          </a:p>
          <a:p>
            <a:r>
              <a:rPr lang="en-US" dirty="0"/>
              <a:t>insert it into the proper field in your Astrid Observer Settings.</a:t>
            </a:r>
          </a:p>
          <a:p>
            <a:endParaRPr lang="en-US" dirty="0"/>
          </a:p>
          <a:p>
            <a:r>
              <a:rPr lang="en-US" dirty="0"/>
              <a:t>To do so, perform the following steps, as shown in the pages below.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Log in to </a:t>
            </a:r>
            <a:r>
              <a:rPr lang="en-US" dirty="0" err="1"/>
              <a:t>OWCloud</a:t>
            </a:r>
            <a:r>
              <a:rPr lang="en-US" dirty="0"/>
              <a:t> (typically by selecting “Show Online Map with Stations” for an event in OW Desktop)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 </a:t>
            </a:r>
            <a:r>
              <a:rPr lang="en-US" dirty="0" err="1"/>
              <a:t>OWCloud</a:t>
            </a:r>
            <a:r>
              <a:rPr lang="en-US" dirty="0"/>
              <a:t> “User Profile”, verify your email address by having </a:t>
            </a:r>
            <a:r>
              <a:rPr lang="en-US" dirty="0" err="1"/>
              <a:t>OWCloud</a:t>
            </a:r>
            <a:r>
              <a:rPr lang="en-US" dirty="0"/>
              <a:t> send you an email with a link to click.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 your email, click on the link sent to you by </a:t>
            </a:r>
            <a:r>
              <a:rPr lang="en-US" dirty="0" err="1"/>
              <a:t>OWCloud</a:t>
            </a:r>
            <a:r>
              <a:rPr lang="en-US" dirty="0"/>
              <a:t> to verify your email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Return to </a:t>
            </a:r>
            <a:r>
              <a:rPr lang="en-US" dirty="0" err="1"/>
              <a:t>OWCloud</a:t>
            </a:r>
            <a:r>
              <a:rPr lang="en-US" dirty="0"/>
              <a:t> and refresh the </a:t>
            </a:r>
            <a:r>
              <a:rPr lang="en-US" dirty="0" err="1"/>
              <a:t>OWCloud</a:t>
            </a:r>
            <a:r>
              <a:rPr lang="en-US" dirty="0"/>
              <a:t> “User Profile” page to display your new private API key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Copy the private “API Key” that </a:t>
            </a:r>
            <a:r>
              <a:rPr lang="en-US" dirty="0" err="1"/>
              <a:t>OWCloud</a:t>
            </a:r>
            <a:r>
              <a:rPr lang="en-US" dirty="0"/>
              <a:t> now displays for you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Connect to Astrid on the same computer you used to copy the API key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Start the Astrid app and select “Settings” (you may use the simulated mount or a Broughton mount for this step)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Select “Observer”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Paste your private API key into the appropriate field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Click “Save Settings”</a:t>
            </a:r>
          </a:p>
          <a:p>
            <a:endParaRPr lang="en-US" dirty="0"/>
          </a:p>
          <a:p>
            <a:r>
              <a:rPr lang="en-US" dirty="0"/>
              <a:t>Now you can continue to use “Sync from </a:t>
            </a:r>
            <a:r>
              <a:rPr lang="en-US" dirty="0" err="1"/>
              <a:t>OWCloud</a:t>
            </a:r>
            <a:r>
              <a:rPr lang="en-US" dirty="0"/>
              <a:t>” to download your events into Astrid</a:t>
            </a:r>
          </a:p>
        </p:txBody>
      </p:sp>
    </p:spTree>
    <p:extLst>
      <p:ext uri="{BB962C8B-B14F-4D97-AF65-F5344CB8AC3E}">
        <p14:creationId xmlns:p14="http://schemas.microsoft.com/office/powerpoint/2010/main" val="3092724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66C471-73A4-76BD-EAFB-EC9F07B25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390" y="1204602"/>
            <a:ext cx="6411220" cy="44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81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113C91-B4BF-4DA4-26B2-C31DD18C0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695" y="0"/>
            <a:ext cx="60726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677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145A03-27D8-1E9D-78E5-2974FA158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221" y="0"/>
            <a:ext cx="6179557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E843E7-779B-9DD0-1601-49A5CD577A1E}"/>
              </a:ext>
            </a:extLst>
          </p:cNvPr>
          <p:cNvSpPr txBox="1"/>
          <p:nvPr/>
        </p:nvSpPr>
        <p:spPr>
          <a:xfrm>
            <a:off x="396815" y="888521"/>
            <a:ext cx="23005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Paste (or type)</a:t>
            </a:r>
          </a:p>
          <a:p>
            <a:r>
              <a:rPr lang="en-US" dirty="0"/>
              <a:t>your personal API key</a:t>
            </a:r>
          </a:p>
          <a:p>
            <a:r>
              <a:rPr lang="en-US" dirty="0"/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2241869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1D50F-5DDC-D6A0-F4D2-02CF7DFCA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0BC76C-C31A-1A21-D907-BF9556B0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078" y="0"/>
            <a:ext cx="105358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62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70BD0-B0DC-F1B6-98BC-89E5F6F92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576" y="2638314"/>
            <a:ext cx="4286848" cy="15813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44721C-21DA-CB19-23C9-FEA7AA7CC32F}"/>
              </a:ext>
            </a:extLst>
          </p:cNvPr>
          <p:cNvSpPr txBox="1"/>
          <p:nvPr/>
        </p:nvSpPr>
        <p:spPr>
          <a:xfrm>
            <a:off x="3680178" y="1896533"/>
            <a:ext cx="5013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Success!  (I had no events registered at this time)</a:t>
            </a:r>
          </a:p>
        </p:txBody>
      </p:sp>
    </p:spTree>
    <p:extLst>
      <p:ext uri="{BB962C8B-B14F-4D97-AF65-F5344CB8AC3E}">
        <p14:creationId xmlns:p14="http://schemas.microsoft.com/office/powerpoint/2010/main" val="116192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8EFF31-0E73-8252-6493-01AED3CAC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078" y="0"/>
            <a:ext cx="1053584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67FDF6F-1D51-FDDE-2E35-D3DFC5DA4F73}"/>
              </a:ext>
            </a:extLst>
          </p:cNvPr>
          <p:cNvSpPr txBox="1"/>
          <p:nvPr/>
        </p:nvSpPr>
        <p:spPr>
          <a:xfrm>
            <a:off x="3913517" y="4527163"/>
            <a:ext cx="386990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With version 1.0.56 or higher (or after</a:t>
            </a:r>
          </a:p>
          <a:p>
            <a:r>
              <a:rPr lang="en-US" dirty="0">
                <a:solidFill>
                  <a:schemeClr val="bg1"/>
                </a:solidFill>
              </a:rPr>
              <a:t>current global API key is deactivated, </a:t>
            </a:r>
          </a:p>
          <a:p>
            <a:r>
              <a:rPr lang="en-US" dirty="0">
                <a:solidFill>
                  <a:schemeClr val="bg1"/>
                </a:solidFill>
              </a:rPr>
              <a:t>which will be announced)</a:t>
            </a:r>
          </a:p>
          <a:p>
            <a:r>
              <a:rPr lang="en-US" dirty="0">
                <a:solidFill>
                  <a:schemeClr val="bg1"/>
                </a:solidFill>
              </a:rPr>
              <a:t>this attempt will fail before obtaining</a:t>
            </a:r>
          </a:p>
          <a:p>
            <a:r>
              <a:rPr lang="en-US" dirty="0">
                <a:solidFill>
                  <a:schemeClr val="bg1"/>
                </a:solidFill>
              </a:rPr>
              <a:t>your personal API key.</a:t>
            </a:r>
          </a:p>
        </p:txBody>
      </p:sp>
    </p:spTree>
    <p:extLst>
      <p:ext uri="{BB962C8B-B14F-4D97-AF65-F5344CB8AC3E}">
        <p14:creationId xmlns:p14="http://schemas.microsoft.com/office/powerpoint/2010/main" val="381668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2B730D-6DB6-9A71-8A59-253E29E43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444" y="1838103"/>
            <a:ext cx="4925112" cy="31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93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139D47-E64E-FEE6-08C3-50E2B443D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628" y="2076261"/>
            <a:ext cx="4972744" cy="27054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699570-3C8F-3E6B-6B39-5CADB0EF7E96}"/>
              </a:ext>
            </a:extLst>
          </p:cNvPr>
          <p:cNvSpPr txBox="1"/>
          <p:nvPr/>
        </p:nvSpPr>
        <p:spPr>
          <a:xfrm>
            <a:off x="3019305" y="332383"/>
            <a:ext cx="63814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 version 1.0.56 or higher (or after the current global API key</a:t>
            </a:r>
          </a:p>
          <a:p>
            <a:r>
              <a:rPr lang="en-US" dirty="0"/>
              <a:t>has been deactivated, for which notice will be given)</a:t>
            </a:r>
          </a:p>
          <a:p>
            <a:r>
              <a:rPr lang="en-US" dirty="0"/>
              <a:t>this Astrid error message will be displayed until you</a:t>
            </a:r>
          </a:p>
          <a:p>
            <a:r>
              <a:rPr lang="en-US" dirty="0"/>
              <a:t>obtain and save your private API key in Astrid Observer settings</a:t>
            </a:r>
          </a:p>
          <a:p>
            <a:r>
              <a:rPr lang="en-US" dirty="0"/>
              <a:t>(see following pages)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AD580AA-FA55-1C70-19F0-5B64389D0D7D}"/>
              </a:ext>
            </a:extLst>
          </p:cNvPr>
          <p:cNvSpPr/>
          <p:nvPr/>
        </p:nvSpPr>
        <p:spPr>
          <a:xfrm>
            <a:off x="4342355" y="2404252"/>
            <a:ext cx="2713548" cy="463126"/>
          </a:xfrm>
          <a:custGeom>
            <a:avLst/>
            <a:gdLst>
              <a:gd name="connsiteX0" fmla="*/ 1200489 w 2713548"/>
              <a:gd name="connsiteY0" fmla="*/ 281 h 463126"/>
              <a:gd name="connsiteX1" fmla="*/ 940845 w 2713548"/>
              <a:gd name="connsiteY1" fmla="*/ 22859 h 463126"/>
              <a:gd name="connsiteX2" fmla="*/ 816667 w 2713548"/>
              <a:gd name="connsiteY2" fmla="*/ 34148 h 463126"/>
              <a:gd name="connsiteX3" fmla="*/ 353823 w 2713548"/>
              <a:gd name="connsiteY3" fmla="*/ 45437 h 463126"/>
              <a:gd name="connsiteX4" fmla="*/ 286089 w 2713548"/>
              <a:gd name="connsiteY4" fmla="*/ 56726 h 463126"/>
              <a:gd name="connsiteX5" fmla="*/ 240934 w 2713548"/>
              <a:gd name="connsiteY5" fmla="*/ 79304 h 463126"/>
              <a:gd name="connsiteX6" fmla="*/ 173201 w 2713548"/>
              <a:gd name="connsiteY6" fmla="*/ 101881 h 463126"/>
              <a:gd name="connsiteX7" fmla="*/ 49023 w 2713548"/>
              <a:gd name="connsiteY7" fmla="*/ 158326 h 463126"/>
              <a:gd name="connsiteX8" fmla="*/ 3867 w 2713548"/>
              <a:gd name="connsiteY8" fmla="*/ 226059 h 463126"/>
              <a:gd name="connsiteX9" fmla="*/ 15156 w 2713548"/>
              <a:gd name="connsiteY9" fmla="*/ 384104 h 463126"/>
              <a:gd name="connsiteX10" fmla="*/ 94178 w 2713548"/>
              <a:gd name="connsiteY10" fmla="*/ 429259 h 463126"/>
              <a:gd name="connsiteX11" fmla="*/ 263512 w 2713548"/>
              <a:gd name="connsiteY11" fmla="*/ 451837 h 463126"/>
              <a:gd name="connsiteX12" fmla="*/ 342534 w 2713548"/>
              <a:gd name="connsiteY12" fmla="*/ 463126 h 463126"/>
              <a:gd name="connsiteX13" fmla="*/ 1313378 w 2713548"/>
              <a:gd name="connsiteY13" fmla="*/ 440548 h 463126"/>
              <a:gd name="connsiteX14" fmla="*/ 1505289 w 2713548"/>
              <a:gd name="connsiteY14" fmla="*/ 429259 h 463126"/>
              <a:gd name="connsiteX15" fmla="*/ 1753645 w 2713548"/>
              <a:gd name="connsiteY15" fmla="*/ 406681 h 463126"/>
              <a:gd name="connsiteX16" fmla="*/ 1945556 w 2713548"/>
              <a:gd name="connsiteY16" fmla="*/ 384104 h 463126"/>
              <a:gd name="connsiteX17" fmla="*/ 2035867 w 2713548"/>
              <a:gd name="connsiteY17" fmla="*/ 372815 h 463126"/>
              <a:gd name="connsiteX18" fmla="*/ 2430978 w 2713548"/>
              <a:gd name="connsiteY18" fmla="*/ 361526 h 463126"/>
              <a:gd name="connsiteX19" fmla="*/ 2566445 w 2713548"/>
              <a:gd name="connsiteY19" fmla="*/ 338948 h 463126"/>
              <a:gd name="connsiteX20" fmla="*/ 2600312 w 2713548"/>
              <a:gd name="connsiteY20" fmla="*/ 316370 h 463126"/>
              <a:gd name="connsiteX21" fmla="*/ 2679334 w 2713548"/>
              <a:gd name="connsiteY21" fmla="*/ 259926 h 463126"/>
              <a:gd name="connsiteX22" fmla="*/ 2713201 w 2713548"/>
              <a:gd name="connsiteY22" fmla="*/ 158326 h 463126"/>
              <a:gd name="connsiteX23" fmla="*/ 2690623 w 2713548"/>
              <a:gd name="connsiteY23" fmla="*/ 90592 h 463126"/>
              <a:gd name="connsiteX24" fmla="*/ 2589023 w 2713548"/>
              <a:gd name="connsiteY24" fmla="*/ 34148 h 463126"/>
              <a:gd name="connsiteX25" fmla="*/ 1200489 w 2713548"/>
              <a:gd name="connsiteY25" fmla="*/ 281 h 46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713548" h="463126">
                <a:moveTo>
                  <a:pt x="1200489" y="281"/>
                </a:moveTo>
                <a:cubicBezTo>
                  <a:pt x="925793" y="-1601"/>
                  <a:pt x="1185958" y="5954"/>
                  <a:pt x="940845" y="22859"/>
                </a:cubicBezTo>
                <a:cubicBezTo>
                  <a:pt x="899380" y="25719"/>
                  <a:pt x="858200" y="32551"/>
                  <a:pt x="816667" y="34148"/>
                </a:cubicBezTo>
                <a:cubicBezTo>
                  <a:pt x="662454" y="40079"/>
                  <a:pt x="508104" y="41674"/>
                  <a:pt x="353823" y="45437"/>
                </a:cubicBezTo>
                <a:cubicBezTo>
                  <a:pt x="331245" y="49200"/>
                  <a:pt x="308013" y="50149"/>
                  <a:pt x="286089" y="56726"/>
                </a:cubicBezTo>
                <a:cubicBezTo>
                  <a:pt x="269970" y="61562"/>
                  <a:pt x="256559" y="73054"/>
                  <a:pt x="240934" y="79304"/>
                </a:cubicBezTo>
                <a:cubicBezTo>
                  <a:pt x="218837" y="88143"/>
                  <a:pt x="195076" y="92506"/>
                  <a:pt x="173201" y="101881"/>
                </a:cubicBezTo>
                <a:cubicBezTo>
                  <a:pt x="-3485" y="177603"/>
                  <a:pt x="141593" y="127468"/>
                  <a:pt x="49023" y="158326"/>
                </a:cubicBezTo>
                <a:cubicBezTo>
                  <a:pt x="33971" y="180904"/>
                  <a:pt x="7892" y="199224"/>
                  <a:pt x="3867" y="226059"/>
                </a:cubicBezTo>
                <a:cubicBezTo>
                  <a:pt x="-3968" y="278291"/>
                  <a:pt x="253" y="333434"/>
                  <a:pt x="15156" y="384104"/>
                </a:cubicBezTo>
                <a:cubicBezTo>
                  <a:pt x="22056" y="407565"/>
                  <a:pt x="72678" y="423116"/>
                  <a:pt x="94178" y="429259"/>
                </a:cubicBezTo>
                <a:cubicBezTo>
                  <a:pt x="168201" y="450409"/>
                  <a:pt x="154569" y="439732"/>
                  <a:pt x="263512" y="451837"/>
                </a:cubicBezTo>
                <a:cubicBezTo>
                  <a:pt x="289957" y="454775"/>
                  <a:pt x="316193" y="459363"/>
                  <a:pt x="342534" y="463126"/>
                </a:cubicBezTo>
                <a:lnTo>
                  <a:pt x="1313378" y="440548"/>
                </a:lnTo>
                <a:cubicBezTo>
                  <a:pt x="1377412" y="438085"/>
                  <a:pt x="1441319" y="433022"/>
                  <a:pt x="1505289" y="429259"/>
                </a:cubicBezTo>
                <a:cubicBezTo>
                  <a:pt x="1659858" y="407178"/>
                  <a:pt x="1516211" y="425676"/>
                  <a:pt x="1753645" y="406681"/>
                </a:cubicBezTo>
                <a:cubicBezTo>
                  <a:pt x="1870283" y="397350"/>
                  <a:pt x="1845087" y="397499"/>
                  <a:pt x="1945556" y="384104"/>
                </a:cubicBezTo>
                <a:cubicBezTo>
                  <a:pt x="1975628" y="380095"/>
                  <a:pt x="2005562" y="374225"/>
                  <a:pt x="2035867" y="372815"/>
                </a:cubicBezTo>
                <a:cubicBezTo>
                  <a:pt x="2167482" y="366693"/>
                  <a:pt x="2299274" y="365289"/>
                  <a:pt x="2430978" y="361526"/>
                </a:cubicBezTo>
                <a:cubicBezTo>
                  <a:pt x="2442713" y="359850"/>
                  <a:pt x="2546128" y="346567"/>
                  <a:pt x="2566445" y="338948"/>
                </a:cubicBezTo>
                <a:cubicBezTo>
                  <a:pt x="2579149" y="334184"/>
                  <a:pt x="2588532" y="323102"/>
                  <a:pt x="2600312" y="316370"/>
                </a:cubicBezTo>
                <a:cubicBezTo>
                  <a:pt x="2669652" y="276746"/>
                  <a:pt x="2624170" y="315089"/>
                  <a:pt x="2679334" y="259926"/>
                </a:cubicBezTo>
                <a:cubicBezTo>
                  <a:pt x="2694744" y="229106"/>
                  <a:pt x="2716568" y="195360"/>
                  <a:pt x="2713201" y="158326"/>
                </a:cubicBezTo>
                <a:cubicBezTo>
                  <a:pt x="2711046" y="134624"/>
                  <a:pt x="2702181" y="111396"/>
                  <a:pt x="2690623" y="90592"/>
                </a:cubicBezTo>
                <a:cubicBezTo>
                  <a:pt x="2672305" y="57620"/>
                  <a:pt x="2623635" y="35355"/>
                  <a:pt x="2589023" y="34148"/>
                </a:cubicBezTo>
                <a:cubicBezTo>
                  <a:pt x="2206084" y="20790"/>
                  <a:pt x="1475185" y="2163"/>
                  <a:pt x="1200489" y="281"/>
                </a:cubicBezTo>
                <a:close/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1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32FAE0-40F0-3AA7-7EA2-9531DD240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801"/>
            <a:ext cx="12192000" cy="670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1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062F784-BAEE-72FC-F4F7-6E9FCA6CD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35" y="1204602"/>
            <a:ext cx="10250330" cy="44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444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854D27-37E3-DFD8-7EFE-367BD46EF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59" y="301263"/>
            <a:ext cx="3639058" cy="14289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2D8110-F2A0-7AB2-7CBB-70CA13B7F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8384" y="1852007"/>
            <a:ext cx="4782217" cy="232442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2187BF-30DE-AC0C-9439-BD20ED138F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3954" y="4440382"/>
            <a:ext cx="6944694" cy="225774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" name="Freeform: Shape 1">
            <a:extLst>
              <a:ext uri="{FF2B5EF4-FFF2-40B4-BE49-F238E27FC236}">
                <a16:creationId xmlns:a16="http://schemas.microsoft.com/office/drawing/2014/main" id="{FE11AFFC-489C-0EFB-DB2C-3A4C64777F81}"/>
              </a:ext>
            </a:extLst>
          </p:cNvPr>
          <p:cNvSpPr/>
          <p:nvPr/>
        </p:nvSpPr>
        <p:spPr>
          <a:xfrm>
            <a:off x="2251108" y="3630791"/>
            <a:ext cx="4782217" cy="677615"/>
          </a:xfrm>
          <a:custGeom>
            <a:avLst/>
            <a:gdLst>
              <a:gd name="connsiteX0" fmla="*/ 1200489 w 2713548"/>
              <a:gd name="connsiteY0" fmla="*/ 281 h 463126"/>
              <a:gd name="connsiteX1" fmla="*/ 940845 w 2713548"/>
              <a:gd name="connsiteY1" fmla="*/ 22859 h 463126"/>
              <a:gd name="connsiteX2" fmla="*/ 816667 w 2713548"/>
              <a:gd name="connsiteY2" fmla="*/ 34148 h 463126"/>
              <a:gd name="connsiteX3" fmla="*/ 353823 w 2713548"/>
              <a:gd name="connsiteY3" fmla="*/ 45437 h 463126"/>
              <a:gd name="connsiteX4" fmla="*/ 286089 w 2713548"/>
              <a:gd name="connsiteY4" fmla="*/ 56726 h 463126"/>
              <a:gd name="connsiteX5" fmla="*/ 240934 w 2713548"/>
              <a:gd name="connsiteY5" fmla="*/ 79304 h 463126"/>
              <a:gd name="connsiteX6" fmla="*/ 173201 w 2713548"/>
              <a:gd name="connsiteY6" fmla="*/ 101881 h 463126"/>
              <a:gd name="connsiteX7" fmla="*/ 49023 w 2713548"/>
              <a:gd name="connsiteY7" fmla="*/ 158326 h 463126"/>
              <a:gd name="connsiteX8" fmla="*/ 3867 w 2713548"/>
              <a:gd name="connsiteY8" fmla="*/ 226059 h 463126"/>
              <a:gd name="connsiteX9" fmla="*/ 15156 w 2713548"/>
              <a:gd name="connsiteY9" fmla="*/ 384104 h 463126"/>
              <a:gd name="connsiteX10" fmla="*/ 94178 w 2713548"/>
              <a:gd name="connsiteY10" fmla="*/ 429259 h 463126"/>
              <a:gd name="connsiteX11" fmla="*/ 263512 w 2713548"/>
              <a:gd name="connsiteY11" fmla="*/ 451837 h 463126"/>
              <a:gd name="connsiteX12" fmla="*/ 342534 w 2713548"/>
              <a:gd name="connsiteY12" fmla="*/ 463126 h 463126"/>
              <a:gd name="connsiteX13" fmla="*/ 1313378 w 2713548"/>
              <a:gd name="connsiteY13" fmla="*/ 440548 h 463126"/>
              <a:gd name="connsiteX14" fmla="*/ 1505289 w 2713548"/>
              <a:gd name="connsiteY14" fmla="*/ 429259 h 463126"/>
              <a:gd name="connsiteX15" fmla="*/ 1753645 w 2713548"/>
              <a:gd name="connsiteY15" fmla="*/ 406681 h 463126"/>
              <a:gd name="connsiteX16" fmla="*/ 1945556 w 2713548"/>
              <a:gd name="connsiteY16" fmla="*/ 384104 h 463126"/>
              <a:gd name="connsiteX17" fmla="*/ 2035867 w 2713548"/>
              <a:gd name="connsiteY17" fmla="*/ 372815 h 463126"/>
              <a:gd name="connsiteX18" fmla="*/ 2430978 w 2713548"/>
              <a:gd name="connsiteY18" fmla="*/ 361526 h 463126"/>
              <a:gd name="connsiteX19" fmla="*/ 2566445 w 2713548"/>
              <a:gd name="connsiteY19" fmla="*/ 338948 h 463126"/>
              <a:gd name="connsiteX20" fmla="*/ 2600312 w 2713548"/>
              <a:gd name="connsiteY20" fmla="*/ 316370 h 463126"/>
              <a:gd name="connsiteX21" fmla="*/ 2679334 w 2713548"/>
              <a:gd name="connsiteY21" fmla="*/ 259926 h 463126"/>
              <a:gd name="connsiteX22" fmla="*/ 2713201 w 2713548"/>
              <a:gd name="connsiteY22" fmla="*/ 158326 h 463126"/>
              <a:gd name="connsiteX23" fmla="*/ 2690623 w 2713548"/>
              <a:gd name="connsiteY23" fmla="*/ 90592 h 463126"/>
              <a:gd name="connsiteX24" fmla="*/ 2589023 w 2713548"/>
              <a:gd name="connsiteY24" fmla="*/ 34148 h 463126"/>
              <a:gd name="connsiteX25" fmla="*/ 1200489 w 2713548"/>
              <a:gd name="connsiteY25" fmla="*/ 281 h 46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713548" h="463126">
                <a:moveTo>
                  <a:pt x="1200489" y="281"/>
                </a:moveTo>
                <a:cubicBezTo>
                  <a:pt x="925793" y="-1601"/>
                  <a:pt x="1185958" y="5954"/>
                  <a:pt x="940845" y="22859"/>
                </a:cubicBezTo>
                <a:cubicBezTo>
                  <a:pt x="899380" y="25719"/>
                  <a:pt x="858200" y="32551"/>
                  <a:pt x="816667" y="34148"/>
                </a:cubicBezTo>
                <a:cubicBezTo>
                  <a:pt x="662454" y="40079"/>
                  <a:pt x="508104" y="41674"/>
                  <a:pt x="353823" y="45437"/>
                </a:cubicBezTo>
                <a:cubicBezTo>
                  <a:pt x="331245" y="49200"/>
                  <a:pt x="308013" y="50149"/>
                  <a:pt x="286089" y="56726"/>
                </a:cubicBezTo>
                <a:cubicBezTo>
                  <a:pt x="269970" y="61562"/>
                  <a:pt x="256559" y="73054"/>
                  <a:pt x="240934" y="79304"/>
                </a:cubicBezTo>
                <a:cubicBezTo>
                  <a:pt x="218837" y="88143"/>
                  <a:pt x="195076" y="92506"/>
                  <a:pt x="173201" y="101881"/>
                </a:cubicBezTo>
                <a:cubicBezTo>
                  <a:pt x="-3485" y="177603"/>
                  <a:pt x="141593" y="127468"/>
                  <a:pt x="49023" y="158326"/>
                </a:cubicBezTo>
                <a:cubicBezTo>
                  <a:pt x="33971" y="180904"/>
                  <a:pt x="7892" y="199224"/>
                  <a:pt x="3867" y="226059"/>
                </a:cubicBezTo>
                <a:cubicBezTo>
                  <a:pt x="-3968" y="278291"/>
                  <a:pt x="253" y="333434"/>
                  <a:pt x="15156" y="384104"/>
                </a:cubicBezTo>
                <a:cubicBezTo>
                  <a:pt x="22056" y="407565"/>
                  <a:pt x="72678" y="423116"/>
                  <a:pt x="94178" y="429259"/>
                </a:cubicBezTo>
                <a:cubicBezTo>
                  <a:pt x="168201" y="450409"/>
                  <a:pt x="154569" y="439732"/>
                  <a:pt x="263512" y="451837"/>
                </a:cubicBezTo>
                <a:cubicBezTo>
                  <a:pt x="289957" y="454775"/>
                  <a:pt x="316193" y="459363"/>
                  <a:pt x="342534" y="463126"/>
                </a:cubicBezTo>
                <a:lnTo>
                  <a:pt x="1313378" y="440548"/>
                </a:lnTo>
                <a:cubicBezTo>
                  <a:pt x="1377412" y="438085"/>
                  <a:pt x="1441319" y="433022"/>
                  <a:pt x="1505289" y="429259"/>
                </a:cubicBezTo>
                <a:cubicBezTo>
                  <a:pt x="1659858" y="407178"/>
                  <a:pt x="1516211" y="425676"/>
                  <a:pt x="1753645" y="406681"/>
                </a:cubicBezTo>
                <a:cubicBezTo>
                  <a:pt x="1870283" y="397350"/>
                  <a:pt x="1845087" y="397499"/>
                  <a:pt x="1945556" y="384104"/>
                </a:cubicBezTo>
                <a:cubicBezTo>
                  <a:pt x="1975628" y="380095"/>
                  <a:pt x="2005562" y="374225"/>
                  <a:pt x="2035867" y="372815"/>
                </a:cubicBezTo>
                <a:cubicBezTo>
                  <a:pt x="2167482" y="366693"/>
                  <a:pt x="2299274" y="365289"/>
                  <a:pt x="2430978" y="361526"/>
                </a:cubicBezTo>
                <a:cubicBezTo>
                  <a:pt x="2442713" y="359850"/>
                  <a:pt x="2546128" y="346567"/>
                  <a:pt x="2566445" y="338948"/>
                </a:cubicBezTo>
                <a:cubicBezTo>
                  <a:pt x="2579149" y="334184"/>
                  <a:pt x="2588532" y="323102"/>
                  <a:pt x="2600312" y="316370"/>
                </a:cubicBezTo>
                <a:cubicBezTo>
                  <a:pt x="2669652" y="276746"/>
                  <a:pt x="2624170" y="315089"/>
                  <a:pt x="2679334" y="259926"/>
                </a:cubicBezTo>
                <a:cubicBezTo>
                  <a:pt x="2694744" y="229106"/>
                  <a:pt x="2716568" y="195360"/>
                  <a:pt x="2713201" y="158326"/>
                </a:cubicBezTo>
                <a:cubicBezTo>
                  <a:pt x="2711046" y="134624"/>
                  <a:pt x="2702181" y="111396"/>
                  <a:pt x="2690623" y="90592"/>
                </a:cubicBezTo>
                <a:cubicBezTo>
                  <a:pt x="2672305" y="57620"/>
                  <a:pt x="2623635" y="35355"/>
                  <a:pt x="2589023" y="34148"/>
                </a:cubicBezTo>
                <a:cubicBezTo>
                  <a:pt x="2206084" y="20790"/>
                  <a:pt x="1475185" y="2163"/>
                  <a:pt x="1200489" y="281"/>
                </a:cubicBezTo>
                <a:close/>
              </a:path>
            </a:pathLst>
          </a:cu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7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144923-5A06-48CC-CE5C-84DF67565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985" y="475553"/>
            <a:ext cx="5048955" cy="25292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446E4A-1B6A-D308-52AE-0ED8399D0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6593" y="3886181"/>
            <a:ext cx="5909111" cy="2578022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B55C4A57-14FF-26A8-C038-5FF08A5D1DC3}"/>
              </a:ext>
            </a:extLst>
          </p:cNvPr>
          <p:cNvSpPr/>
          <p:nvPr/>
        </p:nvSpPr>
        <p:spPr>
          <a:xfrm rot="2453550">
            <a:off x="5240184" y="3253572"/>
            <a:ext cx="820132" cy="41477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4F570D-2217-086D-8A3F-1FEFFBC14ADB}"/>
              </a:ext>
            </a:extLst>
          </p:cNvPr>
          <p:cNvSpPr txBox="1"/>
          <p:nvPr/>
        </p:nvSpPr>
        <p:spPr>
          <a:xfrm>
            <a:off x="6304339" y="3035741"/>
            <a:ext cx="52466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clicking on email link and refreshing this page,</a:t>
            </a:r>
          </a:p>
          <a:p>
            <a:r>
              <a:rPr lang="en-US" dirty="0"/>
              <a:t>click on “Get API Key”</a:t>
            </a:r>
          </a:p>
        </p:txBody>
      </p:sp>
    </p:spTree>
    <p:extLst>
      <p:ext uri="{BB962C8B-B14F-4D97-AF65-F5344CB8AC3E}">
        <p14:creationId xmlns:p14="http://schemas.microsoft.com/office/powerpoint/2010/main" val="374744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292ABD-B02E-3741-85A9-4705CFCBE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492" y="1066470"/>
            <a:ext cx="10317015" cy="47250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EDD8AD-BA95-7A14-1251-6066E2A340A9}"/>
              </a:ext>
            </a:extLst>
          </p:cNvPr>
          <p:cNvSpPr txBox="1"/>
          <p:nvPr/>
        </p:nvSpPr>
        <p:spPr>
          <a:xfrm>
            <a:off x="2078699" y="3576248"/>
            <a:ext cx="32458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Copy Your Personal API Key</a:t>
            </a:r>
          </a:p>
          <a:p>
            <a:r>
              <a:rPr lang="en-US" dirty="0">
                <a:solidFill>
                  <a:schemeClr val="bg1"/>
                </a:solidFill>
              </a:rPr>
              <a:t>to the clipboard for later</a:t>
            </a:r>
          </a:p>
          <a:p>
            <a:r>
              <a:rPr lang="en-US" dirty="0">
                <a:solidFill>
                  <a:schemeClr val="bg1"/>
                </a:solidFill>
              </a:rPr>
              <a:t>pasting into Astrid Settings</a:t>
            </a:r>
          </a:p>
          <a:p>
            <a:r>
              <a:rPr lang="en-US" dirty="0">
                <a:solidFill>
                  <a:schemeClr val="bg1"/>
                </a:solidFill>
              </a:rPr>
              <a:t>“Observer/OW Cloud API key”</a:t>
            </a:r>
          </a:p>
          <a:p>
            <a:r>
              <a:rPr lang="en-US" dirty="0">
                <a:solidFill>
                  <a:schemeClr val="bg1"/>
                </a:solidFill>
              </a:rPr>
              <a:t>(or carefully write it down if you</a:t>
            </a:r>
          </a:p>
          <a:p>
            <a:r>
              <a:rPr lang="en-US" dirty="0">
                <a:solidFill>
                  <a:schemeClr val="bg1"/>
                </a:solidFill>
              </a:rPr>
              <a:t>log in to Astrid on a different</a:t>
            </a:r>
          </a:p>
          <a:p>
            <a:r>
              <a:rPr lang="en-US" dirty="0">
                <a:solidFill>
                  <a:schemeClr val="bg1"/>
                </a:solidFill>
              </a:rPr>
              <a:t>computer.)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B27BA10-510D-DE7A-DDB3-E21900400C8D}"/>
              </a:ext>
            </a:extLst>
          </p:cNvPr>
          <p:cNvSpPr/>
          <p:nvPr/>
        </p:nvSpPr>
        <p:spPr>
          <a:xfrm>
            <a:off x="4986779" y="4044099"/>
            <a:ext cx="3723588" cy="917855"/>
          </a:xfrm>
          <a:custGeom>
            <a:avLst/>
            <a:gdLst>
              <a:gd name="connsiteX0" fmla="*/ 0 w 3723588"/>
              <a:gd name="connsiteY0" fmla="*/ 169682 h 917855"/>
              <a:gd name="connsiteX1" fmla="*/ 141402 w 3723588"/>
              <a:gd name="connsiteY1" fmla="*/ 160256 h 917855"/>
              <a:gd name="connsiteX2" fmla="*/ 245097 w 3723588"/>
              <a:gd name="connsiteY2" fmla="*/ 141402 h 917855"/>
              <a:gd name="connsiteX3" fmla="*/ 452487 w 3723588"/>
              <a:gd name="connsiteY3" fmla="*/ 122548 h 917855"/>
              <a:gd name="connsiteX4" fmla="*/ 537328 w 3723588"/>
              <a:gd name="connsiteY4" fmla="*/ 113122 h 917855"/>
              <a:gd name="connsiteX5" fmla="*/ 725864 w 3723588"/>
              <a:gd name="connsiteY5" fmla="*/ 103695 h 917855"/>
              <a:gd name="connsiteX6" fmla="*/ 933254 w 3723588"/>
              <a:gd name="connsiteY6" fmla="*/ 84841 h 917855"/>
              <a:gd name="connsiteX7" fmla="*/ 1065229 w 3723588"/>
              <a:gd name="connsiteY7" fmla="*/ 75414 h 917855"/>
              <a:gd name="connsiteX8" fmla="*/ 1159497 w 3723588"/>
              <a:gd name="connsiteY8" fmla="*/ 65988 h 917855"/>
              <a:gd name="connsiteX9" fmla="*/ 1319753 w 3723588"/>
              <a:gd name="connsiteY9" fmla="*/ 47134 h 917855"/>
              <a:gd name="connsiteX10" fmla="*/ 1385741 w 3723588"/>
              <a:gd name="connsiteY10" fmla="*/ 37707 h 917855"/>
              <a:gd name="connsiteX11" fmla="*/ 1470582 w 3723588"/>
              <a:gd name="connsiteY11" fmla="*/ 28280 h 917855"/>
              <a:gd name="connsiteX12" fmla="*/ 1545996 w 3723588"/>
              <a:gd name="connsiteY12" fmla="*/ 18854 h 917855"/>
              <a:gd name="connsiteX13" fmla="*/ 1696825 w 3723588"/>
              <a:gd name="connsiteY13" fmla="*/ 9427 h 917855"/>
              <a:gd name="connsiteX14" fmla="*/ 1800520 w 3723588"/>
              <a:gd name="connsiteY14" fmla="*/ 0 h 917855"/>
              <a:gd name="connsiteX15" fmla="*/ 2271860 w 3723588"/>
              <a:gd name="connsiteY15" fmla="*/ 18854 h 917855"/>
              <a:gd name="connsiteX16" fmla="*/ 2356701 w 3723588"/>
              <a:gd name="connsiteY16" fmla="*/ 28280 h 917855"/>
              <a:gd name="connsiteX17" fmla="*/ 2696066 w 3723588"/>
              <a:gd name="connsiteY17" fmla="*/ 103695 h 917855"/>
              <a:gd name="connsiteX18" fmla="*/ 2922310 w 3723588"/>
              <a:gd name="connsiteY18" fmla="*/ 141402 h 917855"/>
              <a:gd name="connsiteX19" fmla="*/ 3082565 w 3723588"/>
              <a:gd name="connsiteY19" fmla="*/ 197963 h 917855"/>
              <a:gd name="connsiteX20" fmla="*/ 3186260 w 3723588"/>
              <a:gd name="connsiteY20" fmla="*/ 226243 h 917855"/>
              <a:gd name="connsiteX21" fmla="*/ 3412503 w 3723588"/>
              <a:gd name="connsiteY21" fmla="*/ 320511 h 917855"/>
              <a:gd name="connsiteX22" fmla="*/ 3516198 w 3723588"/>
              <a:gd name="connsiteY22" fmla="*/ 395926 h 917855"/>
              <a:gd name="connsiteX23" fmla="*/ 3553906 w 3723588"/>
              <a:gd name="connsiteY23" fmla="*/ 443060 h 917855"/>
              <a:gd name="connsiteX24" fmla="*/ 3572759 w 3723588"/>
              <a:gd name="connsiteY24" fmla="*/ 471340 h 917855"/>
              <a:gd name="connsiteX25" fmla="*/ 3591613 w 3723588"/>
              <a:gd name="connsiteY25" fmla="*/ 527901 h 917855"/>
              <a:gd name="connsiteX26" fmla="*/ 3610466 w 3723588"/>
              <a:gd name="connsiteY26" fmla="*/ 612742 h 917855"/>
              <a:gd name="connsiteX27" fmla="*/ 3629320 w 3723588"/>
              <a:gd name="connsiteY27" fmla="*/ 716437 h 917855"/>
              <a:gd name="connsiteX28" fmla="*/ 3610466 w 3723588"/>
              <a:gd name="connsiteY28" fmla="*/ 867266 h 917855"/>
              <a:gd name="connsiteX29" fmla="*/ 3591613 w 3723588"/>
              <a:gd name="connsiteY29" fmla="*/ 829559 h 917855"/>
              <a:gd name="connsiteX30" fmla="*/ 3544479 w 3723588"/>
              <a:gd name="connsiteY30" fmla="*/ 772998 h 917855"/>
              <a:gd name="connsiteX31" fmla="*/ 3563332 w 3723588"/>
              <a:gd name="connsiteY31" fmla="*/ 820132 h 917855"/>
              <a:gd name="connsiteX32" fmla="*/ 3572759 w 3723588"/>
              <a:gd name="connsiteY32" fmla="*/ 857839 h 917855"/>
              <a:gd name="connsiteX33" fmla="*/ 3601040 w 3723588"/>
              <a:gd name="connsiteY33" fmla="*/ 876693 h 917855"/>
              <a:gd name="connsiteX34" fmla="*/ 3648174 w 3723588"/>
              <a:gd name="connsiteY34" fmla="*/ 904973 h 917855"/>
              <a:gd name="connsiteX35" fmla="*/ 3676454 w 3723588"/>
              <a:gd name="connsiteY35" fmla="*/ 848412 h 917855"/>
              <a:gd name="connsiteX36" fmla="*/ 3695308 w 3723588"/>
              <a:gd name="connsiteY36" fmla="*/ 820132 h 917855"/>
              <a:gd name="connsiteX37" fmla="*/ 3723588 w 3723588"/>
              <a:gd name="connsiteY37" fmla="*/ 791852 h 91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723588" h="917855">
                <a:moveTo>
                  <a:pt x="0" y="169682"/>
                </a:moveTo>
                <a:cubicBezTo>
                  <a:pt x="47134" y="166540"/>
                  <a:pt x="94357" y="164533"/>
                  <a:pt x="141402" y="160256"/>
                </a:cubicBezTo>
                <a:cubicBezTo>
                  <a:pt x="351009" y="141201"/>
                  <a:pt x="109570" y="160763"/>
                  <a:pt x="245097" y="141402"/>
                </a:cubicBezTo>
                <a:cubicBezTo>
                  <a:pt x="288455" y="135208"/>
                  <a:pt x="414007" y="126213"/>
                  <a:pt x="452487" y="122548"/>
                </a:cubicBezTo>
                <a:cubicBezTo>
                  <a:pt x="480813" y="119850"/>
                  <a:pt x="508941" y="115080"/>
                  <a:pt x="537328" y="113122"/>
                </a:cubicBezTo>
                <a:cubicBezTo>
                  <a:pt x="600103" y="108793"/>
                  <a:pt x="663055" y="107502"/>
                  <a:pt x="725864" y="103695"/>
                </a:cubicBezTo>
                <a:cubicBezTo>
                  <a:pt x="949055" y="90168"/>
                  <a:pt x="757500" y="100124"/>
                  <a:pt x="933254" y="84841"/>
                </a:cubicBezTo>
                <a:cubicBezTo>
                  <a:pt x="977192" y="81020"/>
                  <a:pt x="1021278" y="79077"/>
                  <a:pt x="1065229" y="75414"/>
                </a:cubicBezTo>
                <a:cubicBezTo>
                  <a:pt x="1096699" y="72792"/>
                  <a:pt x="1128091" y="69294"/>
                  <a:pt x="1159497" y="65988"/>
                </a:cubicBezTo>
                <a:cubicBezTo>
                  <a:pt x="1212031" y="60458"/>
                  <a:pt x="1267286" y="54130"/>
                  <a:pt x="1319753" y="47134"/>
                </a:cubicBezTo>
                <a:lnTo>
                  <a:pt x="1385741" y="37707"/>
                </a:lnTo>
                <a:cubicBezTo>
                  <a:pt x="1413976" y="34178"/>
                  <a:pt x="1442323" y="31605"/>
                  <a:pt x="1470582" y="28280"/>
                </a:cubicBezTo>
                <a:cubicBezTo>
                  <a:pt x="1495742" y="25320"/>
                  <a:pt x="1520750" y="20958"/>
                  <a:pt x="1545996" y="18854"/>
                </a:cubicBezTo>
                <a:cubicBezTo>
                  <a:pt x="1596196" y="14671"/>
                  <a:pt x="1646588" y="13148"/>
                  <a:pt x="1696825" y="9427"/>
                </a:cubicBezTo>
                <a:cubicBezTo>
                  <a:pt x="1731438" y="6863"/>
                  <a:pt x="1765955" y="3142"/>
                  <a:pt x="1800520" y="0"/>
                </a:cubicBezTo>
                <a:cubicBezTo>
                  <a:pt x="2070021" y="7092"/>
                  <a:pt x="2079789" y="562"/>
                  <a:pt x="2271860" y="18854"/>
                </a:cubicBezTo>
                <a:cubicBezTo>
                  <a:pt x="2300186" y="21552"/>
                  <a:pt x="2328799" y="22700"/>
                  <a:pt x="2356701" y="28280"/>
                </a:cubicBezTo>
                <a:cubicBezTo>
                  <a:pt x="2470332" y="51006"/>
                  <a:pt x="2581532" y="86075"/>
                  <a:pt x="2696066" y="103695"/>
                </a:cubicBezTo>
                <a:cubicBezTo>
                  <a:pt x="2732927" y="109366"/>
                  <a:pt x="2880304" y="130900"/>
                  <a:pt x="2922310" y="141402"/>
                </a:cubicBezTo>
                <a:cubicBezTo>
                  <a:pt x="2996171" y="159867"/>
                  <a:pt x="3012066" y="175700"/>
                  <a:pt x="3082565" y="197963"/>
                </a:cubicBezTo>
                <a:cubicBezTo>
                  <a:pt x="3116729" y="208752"/>
                  <a:pt x="3152761" y="213537"/>
                  <a:pt x="3186260" y="226243"/>
                </a:cubicBezTo>
                <a:cubicBezTo>
                  <a:pt x="3640192" y="398424"/>
                  <a:pt x="3211789" y="253608"/>
                  <a:pt x="3412503" y="320511"/>
                </a:cubicBezTo>
                <a:cubicBezTo>
                  <a:pt x="3441998" y="340175"/>
                  <a:pt x="3490268" y="369996"/>
                  <a:pt x="3516198" y="395926"/>
                </a:cubicBezTo>
                <a:cubicBezTo>
                  <a:pt x="3530425" y="410153"/>
                  <a:pt x="3541834" y="426964"/>
                  <a:pt x="3553906" y="443060"/>
                </a:cubicBezTo>
                <a:cubicBezTo>
                  <a:pt x="3560704" y="452123"/>
                  <a:pt x="3568158" y="460987"/>
                  <a:pt x="3572759" y="471340"/>
                </a:cubicBezTo>
                <a:cubicBezTo>
                  <a:pt x="3580830" y="489501"/>
                  <a:pt x="3585902" y="508866"/>
                  <a:pt x="3591613" y="527901"/>
                </a:cubicBezTo>
                <a:cubicBezTo>
                  <a:pt x="3597541" y="547661"/>
                  <a:pt x="3607632" y="594321"/>
                  <a:pt x="3610466" y="612742"/>
                </a:cubicBezTo>
                <a:cubicBezTo>
                  <a:pt x="3625692" y="711717"/>
                  <a:pt x="3610090" y="658750"/>
                  <a:pt x="3629320" y="716437"/>
                </a:cubicBezTo>
                <a:cubicBezTo>
                  <a:pt x="3623035" y="766713"/>
                  <a:pt x="3626488" y="819198"/>
                  <a:pt x="3610466" y="867266"/>
                </a:cubicBezTo>
                <a:cubicBezTo>
                  <a:pt x="3606022" y="880597"/>
                  <a:pt x="3598585" y="841760"/>
                  <a:pt x="3591613" y="829559"/>
                </a:cubicBezTo>
                <a:cubicBezTo>
                  <a:pt x="3574114" y="798936"/>
                  <a:pt x="3570475" y="798994"/>
                  <a:pt x="3544479" y="772998"/>
                </a:cubicBezTo>
                <a:cubicBezTo>
                  <a:pt x="3550763" y="788709"/>
                  <a:pt x="3557981" y="804079"/>
                  <a:pt x="3563332" y="820132"/>
                </a:cubicBezTo>
                <a:cubicBezTo>
                  <a:pt x="3567429" y="832423"/>
                  <a:pt x="3565572" y="847059"/>
                  <a:pt x="3572759" y="857839"/>
                </a:cubicBezTo>
                <a:cubicBezTo>
                  <a:pt x="3579044" y="867266"/>
                  <a:pt x="3591613" y="870408"/>
                  <a:pt x="3601040" y="876693"/>
                </a:cubicBezTo>
                <a:cubicBezTo>
                  <a:pt x="3608851" y="892315"/>
                  <a:pt x="3617512" y="940745"/>
                  <a:pt x="3648174" y="904973"/>
                </a:cubicBezTo>
                <a:cubicBezTo>
                  <a:pt x="3661892" y="888969"/>
                  <a:pt x="3666217" y="866838"/>
                  <a:pt x="3676454" y="848412"/>
                </a:cubicBezTo>
                <a:cubicBezTo>
                  <a:pt x="3681956" y="838508"/>
                  <a:pt x="3688055" y="828836"/>
                  <a:pt x="3695308" y="820132"/>
                </a:cubicBezTo>
                <a:cubicBezTo>
                  <a:pt x="3703843" y="809891"/>
                  <a:pt x="3723588" y="791852"/>
                  <a:pt x="3723588" y="791852"/>
                </a:cubicBezTo>
              </a:path>
            </a:pathLst>
          </a:cu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7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384</Words>
  <Application>Microsoft Office PowerPoint</Application>
  <PresentationFormat>Widescreen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Ted Blank</dc:creator>
  <cp:lastModifiedBy>Ted Blank</cp:lastModifiedBy>
  <cp:revision>7</cp:revision>
  <dcterms:created xsi:type="dcterms:W3CDTF">2025-10-02T16:53:38Z</dcterms:created>
  <dcterms:modified xsi:type="dcterms:W3CDTF">2025-10-03T14:24:36Z</dcterms:modified>
</cp:coreProperties>
</file>